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6" r:id="rId6"/>
    <p:sldId id="275" r:id="rId7"/>
    <p:sldId id="274" r:id="rId8"/>
    <p:sldId id="273" r:id="rId9"/>
    <p:sldId id="272" r:id="rId10"/>
    <p:sldId id="271" r:id="rId11"/>
    <p:sldId id="270" r:id="rId12"/>
    <p:sldId id="277" r:id="rId13"/>
    <p:sldId id="269" r:id="rId14"/>
    <p:sldId id="268" r:id="rId15"/>
    <p:sldId id="278" r:id="rId16"/>
    <p:sldId id="279" r:id="rId17"/>
    <p:sldId id="280" r:id="rId18"/>
    <p:sldId id="281" r:id="rId19"/>
    <p:sldId id="282" r:id="rId20"/>
    <p:sldId id="283" r:id="rId21"/>
    <p:sldId id="288" r:id="rId22"/>
    <p:sldId id="289" r:id="rId23"/>
    <p:sldId id="267" r:id="rId24"/>
    <p:sldId id="266" r:id="rId25"/>
    <p:sldId id="265" r:id="rId26"/>
    <p:sldId id="264" r:id="rId27"/>
    <p:sldId id="263" r:id="rId28"/>
    <p:sldId id="262" r:id="rId29"/>
    <p:sldId id="261" r:id="rId30"/>
    <p:sldId id="260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35F42-854E-4EE2-803C-3BB200F51B48}" v="5" dt="2024-10-26T02:23:01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27" autoAdjust="0"/>
  </p:normalViewPr>
  <p:slideViewPr>
    <p:cSldViewPr snapToGrid="0">
      <p:cViewPr varScale="1">
        <p:scale>
          <a:sx n="94" d="100"/>
          <a:sy n="94" d="100"/>
        </p:scale>
        <p:origin x="28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9C235F42-854E-4EE2-803C-3BB200F51B48}"/>
    <pc:docChg chg="undo custSel addSld delSld modSld">
      <pc:chgData name="tanaboon tongbuasirilai" userId="3a6fbbe2-a5cd-4f36-96f1-1e3cf3325333" providerId="ADAL" clId="{9C235F42-854E-4EE2-803C-3BB200F51B48}" dt="2024-10-26T02:25:21.834" v="893" actId="20577"/>
      <pc:docMkLst>
        <pc:docMk/>
      </pc:docMkLst>
      <pc:sldChg chg="modNotesTx">
        <pc:chgData name="tanaboon tongbuasirilai" userId="3a6fbbe2-a5cd-4f36-96f1-1e3cf3325333" providerId="ADAL" clId="{9C235F42-854E-4EE2-803C-3BB200F51B48}" dt="2024-10-26T02:25:21.834" v="893" actId="20577"/>
        <pc:sldMkLst>
          <pc:docMk/>
          <pc:sldMk cId="2195713543" sldId="260"/>
        </pc:sldMkLst>
      </pc:sldChg>
      <pc:sldChg chg="addSp modSp mod modNotesTx">
        <pc:chgData name="tanaboon tongbuasirilai" userId="3a6fbbe2-a5cd-4f36-96f1-1e3cf3325333" providerId="ADAL" clId="{9C235F42-854E-4EE2-803C-3BB200F51B48}" dt="2024-10-26T02:23:07.855" v="760" actId="14100"/>
        <pc:sldMkLst>
          <pc:docMk/>
          <pc:sldMk cId="4225814574" sldId="261"/>
        </pc:sldMkLst>
        <pc:spChg chg="add mod">
          <ac:chgData name="tanaboon tongbuasirilai" userId="3a6fbbe2-a5cd-4f36-96f1-1e3cf3325333" providerId="ADAL" clId="{9C235F42-854E-4EE2-803C-3BB200F51B48}" dt="2024-10-26T02:22:43.367" v="754" actId="17032"/>
          <ac:spMkLst>
            <pc:docMk/>
            <pc:sldMk cId="4225814574" sldId="261"/>
            <ac:spMk id="3" creationId="{6505D7C6-BEC0-5693-022A-8A8F857A87D0}"/>
          </ac:spMkLst>
        </pc:spChg>
        <pc:spChg chg="add mod">
          <ac:chgData name="tanaboon tongbuasirilai" userId="3a6fbbe2-a5cd-4f36-96f1-1e3cf3325333" providerId="ADAL" clId="{9C235F42-854E-4EE2-803C-3BB200F51B48}" dt="2024-10-26T02:23:00.470" v="757" actId="14100"/>
          <ac:spMkLst>
            <pc:docMk/>
            <pc:sldMk cId="4225814574" sldId="261"/>
            <ac:spMk id="4" creationId="{67509C63-13AB-2830-3104-BE6087A35488}"/>
          </ac:spMkLst>
        </pc:spChg>
        <pc:spChg chg="add mod">
          <ac:chgData name="tanaboon tongbuasirilai" userId="3a6fbbe2-a5cd-4f36-96f1-1e3cf3325333" providerId="ADAL" clId="{9C235F42-854E-4EE2-803C-3BB200F51B48}" dt="2024-10-26T02:23:07.855" v="760" actId="14100"/>
          <ac:spMkLst>
            <pc:docMk/>
            <pc:sldMk cId="4225814574" sldId="261"/>
            <ac:spMk id="6" creationId="{06835C4B-182C-CB02-E7FF-9E633ABD68FA}"/>
          </ac:spMkLst>
        </pc:spChg>
      </pc:sldChg>
      <pc:sldChg chg="modNotesTx">
        <pc:chgData name="tanaboon tongbuasirilai" userId="3a6fbbe2-a5cd-4f36-96f1-1e3cf3325333" providerId="ADAL" clId="{9C235F42-854E-4EE2-803C-3BB200F51B48}" dt="2024-10-26T02:20:24.517" v="662" actId="20577"/>
        <pc:sldMkLst>
          <pc:docMk/>
          <pc:sldMk cId="2363023052" sldId="263"/>
        </pc:sldMkLst>
      </pc:sldChg>
      <pc:sldChg chg="modNotesTx">
        <pc:chgData name="tanaboon tongbuasirilai" userId="3a6fbbe2-a5cd-4f36-96f1-1e3cf3325333" providerId="ADAL" clId="{9C235F42-854E-4EE2-803C-3BB200F51B48}" dt="2024-10-26T02:18:35.605" v="617" actId="20577"/>
        <pc:sldMkLst>
          <pc:docMk/>
          <pc:sldMk cId="3622122328" sldId="264"/>
        </pc:sldMkLst>
      </pc:sldChg>
      <pc:sldChg chg="modNotesTx">
        <pc:chgData name="tanaboon tongbuasirilai" userId="3a6fbbe2-a5cd-4f36-96f1-1e3cf3325333" providerId="ADAL" clId="{9C235F42-854E-4EE2-803C-3BB200F51B48}" dt="2024-10-26T02:10:07.396" v="275" actId="20577"/>
        <pc:sldMkLst>
          <pc:docMk/>
          <pc:sldMk cId="110633552" sldId="267"/>
        </pc:sldMkLst>
      </pc:sldChg>
      <pc:sldChg chg="modSp mod">
        <pc:chgData name="tanaboon tongbuasirilai" userId="3a6fbbe2-a5cd-4f36-96f1-1e3cf3325333" providerId="ADAL" clId="{9C235F42-854E-4EE2-803C-3BB200F51B48}" dt="2024-10-25T12:25:12.305" v="58" actId="20577"/>
        <pc:sldMkLst>
          <pc:docMk/>
          <pc:sldMk cId="2197330948" sldId="273"/>
        </pc:sldMkLst>
        <pc:spChg chg="mod">
          <ac:chgData name="tanaboon tongbuasirilai" userId="3a6fbbe2-a5cd-4f36-96f1-1e3cf3325333" providerId="ADAL" clId="{9C235F42-854E-4EE2-803C-3BB200F51B48}" dt="2024-10-25T12:25:12.305" v="58" actId="20577"/>
          <ac:spMkLst>
            <pc:docMk/>
            <pc:sldMk cId="2197330948" sldId="273"/>
            <ac:spMk id="2" creationId="{9726637B-AB76-BEE6-11E3-83B26655790F}"/>
          </ac:spMkLst>
        </pc:spChg>
      </pc:sldChg>
      <pc:sldChg chg="modNotesTx">
        <pc:chgData name="tanaboon tongbuasirilai" userId="3a6fbbe2-a5cd-4f36-96f1-1e3cf3325333" providerId="ADAL" clId="{9C235F42-854E-4EE2-803C-3BB200F51B48}" dt="2024-10-25T12:22:13.566" v="38" actId="20577"/>
        <pc:sldMkLst>
          <pc:docMk/>
          <pc:sldMk cId="1517324079" sldId="276"/>
        </pc:sldMkLst>
      </pc:sldChg>
      <pc:sldChg chg="addSp modSp new mod setBg">
        <pc:chgData name="tanaboon tongbuasirilai" userId="3a6fbbe2-a5cd-4f36-96f1-1e3cf3325333" providerId="ADAL" clId="{9C235F42-854E-4EE2-803C-3BB200F51B48}" dt="2024-10-26T02:14:18.978" v="295" actId="27614"/>
        <pc:sldMkLst>
          <pc:docMk/>
          <pc:sldMk cId="2762012730" sldId="288"/>
        </pc:sldMkLst>
        <pc:spChg chg="mod">
          <ac:chgData name="tanaboon tongbuasirilai" userId="3a6fbbe2-a5cd-4f36-96f1-1e3cf3325333" providerId="ADAL" clId="{9C235F42-854E-4EE2-803C-3BB200F51B48}" dt="2024-10-26T02:14:16.320" v="294" actId="26606"/>
          <ac:spMkLst>
            <pc:docMk/>
            <pc:sldMk cId="2762012730" sldId="288"/>
            <ac:spMk id="2" creationId="{6AE450DC-B324-E93E-47C4-DBEE60057EF6}"/>
          </ac:spMkLst>
        </pc:spChg>
        <pc:spChg chg="mod">
          <ac:chgData name="tanaboon tongbuasirilai" userId="3a6fbbe2-a5cd-4f36-96f1-1e3cf3325333" providerId="ADAL" clId="{9C235F42-854E-4EE2-803C-3BB200F51B48}" dt="2024-10-26T02:14:16.320" v="294" actId="26606"/>
          <ac:spMkLst>
            <pc:docMk/>
            <pc:sldMk cId="2762012730" sldId="288"/>
            <ac:spMk id="3" creationId="{B89F7C6C-733D-8EE8-C93F-49A76DA74F31}"/>
          </ac:spMkLst>
        </pc:spChg>
        <pc:spChg chg="add">
          <ac:chgData name="tanaboon tongbuasirilai" userId="3a6fbbe2-a5cd-4f36-96f1-1e3cf3325333" providerId="ADAL" clId="{9C235F42-854E-4EE2-803C-3BB200F51B48}" dt="2024-10-26T02:14:16.320" v="294" actId="26606"/>
          <ac:spMkLst>
            <pc:docMk/>
            <pc:sldMk cId="2762012730" sldId="288"/>
            <ac:spMk id="9" creationId="{85428F22-76B3-4107-AADE-3F9EC95FD325}"/>
          </ac:spMkLst>
        </pc:spChg>
        <pc:grpChg chg="add">
          <ac:chgData name="tanaboon tongbuasirilai" userId="3a6fbbe2-a5cd-4f36-96f1-1e3cf3325333" providerId="ADAL" clId="{9C235F42-854E-4EE2-803C-3BB200F51B48}" dt="2024-10-26T02:14:16.320" v="294" actId="26606"/>
          <ac:grpSpMkLst>
            <pc:docMk/>
            <pc:sldMk cId="2762012730" sldId="288"/>
            <ac:grpSpMk id="11" creationId="{5346FBCF-5353-4172-96F5-4B7EB07777C4}"/>
          </ac:grpSpMkLst>
        </pc:grpChg>
        <pc:grpChg chg="add">
          <ac:chgData name="tanaboon tongbuasirilai" userId="3a6fbbe2-a5cd-4f36-96f1-1e3cf3325333" providerId="ADAL" clId="{9C235F42-854E-4EE2-803C-3BB200F51B48}" dt="2024-10-26T02:14:16.320" v="294" actId="26606"/>
          <ac:grpSpMkLst>
            <pc:docMk/>
            <pc:sldMk cId="2762012730" sldId="288"/>
            <ac:grpSpMk id="15" creationId="{78326E10-C8CB-487F-A110-F861268DE619}"/>
          </ac:grpSpMkLst>
        </pc:grpChg>
        <pc:picChg chg="add mod">
          <ac:chgData name="tanaboon tongbuasirilai" userId="3a6fbbe2-a5cd-4f36-96f1-1e3cf3325333" providerId="ADAL" clId="{9C235F42-854E-4EE2-803C-3BB200F51B48}" dt="2024-10-26T02:14:18.978" v="295" actId="27614"/>
          <ac:picMkLst>
            <pc:docMk/>
            <pc:sldMk cId="2762012730" sldId="288"/>
            <ac:picMk id="5" creationId="{C233B553-E929-6BE0-FD53-F4D63AE7B08A}"/>
          </ac:picMkLst>
        </pc:picChg>
      </pc:sldChg>
      <pc:sldChg chg="del">
        <pc:chgData name="tanaboon tongbuasirilai" userId="3a6fbbe2-a5cd-4f36-96f1-1e3cf3325333" providerId="ADAL" clId="{9C235F42-854E-4EE2-803C-3BB200F51B48}" dt="2024-10-25T12:13:07.381" v="0" actId="47"/>
        <pc:sldMkLst>
          <pc:docMk/>
          <pc:sldMk cId="3967339191" sldId="288"/>
        </pc:sldMkLst>
      </pc:sldChg>
      <pc:sldChg chg="addSp delSp modSp new mod setBg modNotesTx">
        <pc:chgData name="tanaboon tongbuasirilai" userId="3a6fbbe2-a5cd-4f36-96f1-1e3cf3325333" providerId="ADAL" clId="{9C235F42-854E-4EE2-803C-3BB200F51B48}" dt="2024-10-26T02:17:26.463" v="518" actId="20577"/>
        <pc:sldMkLst>
          <pc:docMk/>
          <pc:sldMk cId="259763961" sldId="289"/>
        </pc:sldMkLst>
        <pc:spChg chg="mod">
          <ac:chgData name="tanaboon tongbuasirilai" userId="3a6fbbe2-a5cd-4f36-96f1-1e3cf3325333" providerId="ADAL" clId="{9C235F42-854E-4EE2-803C-3BB200F51B48}" dt="2024-10-26T02:16:02.514" v="322" actId="20577"/>
          <ac:spMkLst>
            <pc:docMk/>
            <pc:sldMk cId="259763961" sldId="289"/>
            <ac:spMk id="2" creationId="{CD678A97-3DF7-46EC-3603-8A136C4493F5}"/>
          </ac:spMkLst>
        </pc:spChg>
        <pc:spChg chg="del">
          <ac:chgData name="tanaboon tongbuasirilai" userId="3a6fbbe2-a5cd-4f36-96f1-1e3cf3325333" providerId="ADAL" clId="{9C235F42-854E-4EE2-803C-3BB200F51B48}" dt="2024-10-26T02:15:30.014" v="297"/>
          <ac:spMkLst>
            <pc:docMk/>
            <pc:sldMk cId="259763961" sldId="289"/>
            <ac:spMk id="3" creationId="{511CF701-DF37-0909-B2C0-B9C002C5D818}"/>
          </ac:spMkLst>
        </pc:spChg>
        <pc:spChg chg="add del mod">
          <ac:chgData name="tanaboon tongbuasirilai" userId="3a6fbbe2-a5cd-4f36-96f1-1e3cf3325333" providerId="ADAL" clId="{9C235F42-854E-4EE2-803C-3BB200F51B48}" dt="2024-10-26T02:15:46.457" v="300" actId="26606"/>
          <ac:spMkLst>
            <pc:docMk/>
            <pc:sldMk cId="259763961" sldId="289"/>
            <ac:spMk id="4" creationId="{48F96BC3-5388-7A5E-C0D5-637B4CB6632B}"/>
          </ac:spMkLst>
        </pc:spChg>
        <pc:spChg chg="add">
          <ac:chgData name="tanaboon tongbuasirilai" userId="3a6fbbe2-a5cd-4f36-96f1-1e3cf3325333" providerId="ADAL" clId="{9C235F42-854E-4EE2-803C-3BB200F51B48}" dt="2024-10-26T02:15:46.457" v="300" actId="26606"/>
          <ac:spMkLst>
            <pc:docMk/>
            <pc:sldMk cId="259763961" sldId="289"/>
            <ac:spMk id="10" creationId="{94C52C56-BEF2-4E22-8C8E-A7AC96B03A72}"/>
          </ac:spMkLst>
        </pc:spChg>
        <pc:spChg chg="add">
          <ac:chgData name="tanaboon tongbuasirilai" userId="3a6fbbe2-a5cd-4f36-96f1-1e3cf3325333" providerId="ADAL" clId="{9C235F42-854E-4EE2-803C-3BB200F51B48}" dt="2024-10-26T02:15:46.457" v="300" actId="26606"/>
          <ac:spMkLst>
            <pc:docMk/>
            <pc:sldMk cId="259763961" sldId="289"/>
            <ac:spMk id="12" creationId="{42285737-90EE-47DC-AC80-8AE156B11969}"/>
          </ac:spMkLst>
        </pc:spChg>
        <pc:grpChg chg="add">
          <ac:chgData name="tanaboon tongbuasirilai" userId="3a6fbbe2-a5cd-4f36-96f1-1e3cf3325333" providerId="ADAL" clId="{9C235F42-854E-4EE2-803C-3BB200F51B48}" dt="2024-10-26T02:15:46.457" v="300" actId="26606"/>
          <ac:grpSpMkLst>
            <pc:docMk/>
            <pc:sldMk cId="259763961" sldId="289"/>
            <ac:grpSpMk id="14" creationId="{B57BDC17-F1B3-455F-BBF1-680AA1F25C06}"/>
          </ac:grpSpMkLst>
        </pc:grpChg>
        <pc:graphicFrameChg chg="add mod">
          <ac:chgData name="tanaboon tongbuasirilai" userId="3a6fbbe2-a5cd-4f36-96f1-1e3cf3325333" providerId="ADAL" clId="{9C235F42-854E-4EE2-803C-3BB200F51B48}" dt="2024-10-26T02:15:52.762" v="302" actId="20577"/>
          <ac:graphicFrameMkLst>
            <pc:docMk/>
            <pc:sldMk cId="259763961" sldId="289"/>
            <ac:graphicFrameMk id="6" creationId="{946DA1A0-F18E-59C2-F16F-41F431B83DFA}"/>
          </ac:graphicFrameMkLst>
        </pc:graphicFrameChg>
      </pc:sldChg>
      <pc:sldChg chg="del">
        <pc:chgData name="tanaboon tongbuasirilai" userId="3a6fbbe2-a5cd-4f36-96f1-1e3cf3325333" providerId="ADAL" clId="{9C235F42-854E-4EE2-803C-3BB200F51B48}" dt="2024-10-25T12:13:07.381" v="0" actId="47"/>
        <pc:sldMkLst>
          <pc:docMk/>
          <pc:sldMk cId="743008973" sldId="289"/>
        </pc:sldMkLst>
      </pc:sldChg>
      <pc:sldChg chg="del">
        <pc:chgData name="tanaboon tongbuasirilai" userId="3a6fbbe2-a5cd-4f36-96f1-1e3cf3325333" providerId="ADAL" clId="{9C235F42-854E-4EE2-803C-3BB200F51B48}" dt="2024-10-25T12:13:07.381" v="0" actId="47"/>
        <pc:sldMkLst>
          <pc:docMk/>
          <pc:sldMk cId="3455321551" sldId="290"/>
        </pc:sldMkLst>
      </pc:sldChg>
      <pc:sldChg chg="del">
        <pc:chgData name="tanaboon tongbuasirilai" userId="3a6fbbe2-a5cd-4f36-96f1-1e3cf3325333" providerId="ADAL" clId="{9C235F42-854E-4EE2-803C-3BB200F51B48}" dt="2024-10-25T12:13:07.381" v="0" actId="47"/>
        <pc:sldMkLst>
          <pc:docMk/>
          <pc:sldMk cId="2243480764" sldId="291"/>
        </pc:sldMkLst>
      </pc:sldChg>
      <pc:sldChg chg="del">
        <pc:chgData name="tanaboon tongbuasirilai" userId="3a6fbbe2-a5cd-4f36-96f1-1e3cf3325333" providerId="ADAL" clId="{9C235F42-854E-4EE2-803C-3BB200F51B48}" dt="2024-10-25T12:13:07.381" v="0" actId="47"/>
        <pc:sldMkLst>
          <pc:docMk/>
          <pc:sldMk cId="652520606" sldId="292"/>
        </pc:sldMkLst>
      </pc:sldChg>
    </pc:docChg>
  </pc:docChgLst>
  <pc:docChgLst>
    <pc:chgData name="tanaboon tongbuasirilai" userId="3a6fbbe2-a5cd-4f36-96f1-1e3cf3325333" providerId="ADAL" clId="{CB68272D-4B1D-4664-B0A6-A2EA43CB41B1}"/>
    <pc:docChg chg="undo custSel addSld modSld modMainMaster">
      <pc:chgData name="tanaboon tongbuasirilai" userId="3a6fbbe2-a5cd-4f36-96f1-1e3cf3325333" providerId="ADAL" clId="{CB68272D-4B1D-4664-B0A6-A2EA43CB41B1}" dt="2024-09-11T05:07:15.764" v="2149" actId="1076"/>
      <pc:docMkLst>
        <pc:docMk/>
      </pc:docMkLst>
      <pc:sldChg chg="modSp new mod">
        <pc:chgData name="tanaboon tongbuasirilai" userId="3a6fbbe2-a5cd-4f36-96f1-1e3cf3325333" providerId="ADAL" clId="{CB68272D-4B1D-4664-B0A6-A2EA43CB41B1}" dt="2024-09-10T11:17:02.823" v="48" actId="20577"/>
        <pc:sldMkLst>
          <pc:docMk/>
          <pc:sldMk cId="1494489525" sldId="256"/>
        </pc:sldMkLst>
        <pc:spChg chg="mod">
          <ac:chgData name="tanaboon tongbuasirilai" userId="3a6fbbe2-a5cd-4f36-96f1-1e3cf3325333" providerId="ADAL" clId="{CB68272D-4B1D-4664-B0A6-A2EA43CB41B1}" dt="2024-09-10T11:17:02.823" v="48" actId="20577"/>
          <ac:spMkLst>
            <pc:docMk/>
            <pc:sldMk cId="1494489525" sldId="256"/>
            <ac:spMk id="2" creationId="{B8C624F3-84C1-33E4-635B-E9F711DDE8A4}"/>
          </ac:spMkLst>
        </pc:spChg>
        <pc:spChg chg="mod">
          <ac:chgData name="tanaboon tongbuasirilai" userId="3a6fbbe2-a5cd-4f36-96f1-1e3cf3325333" providerId="ADAL" clId="{CB68272D-4B1D-4664-B0A6-A2EA43CB41B1}" dt="2024-09-10T11:16:25.172" v="31" actId="20577"/>
          <ac:spMkLst>
            <pc:docMk/>
            <pc:sldMk cId="1494489525" sldId="256"/>
            <ac:spMk id="3" creationId="{2B7EA478-5D47-BE18-B435-1DE4F560FD92}"/>
          </ac:spMkLst>
        </pc:spChg>
      </pc:sldChg>
      <pc:sldChg chg="addSp delSp modSp new mod setBg addAnim modNotesTx">
        <pc:chgData name="tanaboon tongbuasirilai" userId="3a6fbbe2-a5cd-4f36-96f1-1e3cf3325333" providerId="ADAL" clId="{CB68272D-4B1D-4664-B0A6-A2EA43CB41B1}" dt="2024-09-11T03:25:33.337" v="1420"/>
        <pc:sldMkLst>
          <pc:docMk/>
          <pc:sldMk cId="1932346418" sldId="257"/>
        </pc:sldMkLst>
        <pc:spChg chg="mod">
          <ac:chgData name="tanaboon tongbuasirilai" userId="3a6fbbe2-a5cd-4f36-96f1-1e3cf3325333" providerId="ADAL" clId="{CB68272D-4B1D-4664-B0A6-A2EA43CB41B1}" dt="2024-09-10T11:51:24.599" v="86" actId="26606"/>
          <ac:spMkLst>
            <pc:docMk/>
            <pc:sldMk cId="1932346418" sldId="257"/>
            <ac:spMk id="2" creationId="{5204FEC4-15C7-5E14-52EF-A7D49DE78856}"/>
          </ac:spMkLst>
        </pc:spChg>
        <pc:spChg chg="del">
          <ac:chgData name="tanaboon tongbuasirilai" userId="3a6fbbe2-a5cd-4f36-96f1-1e3cf3325333" providerId="ADAL" clId="{CB68272D-4B1D-4664-B0A6-A2EA43CB41B1}" dt="2024-09-10T11:51:07.159" v="49" actId="478"/>
          <ac:spMkLst>
            <pc:docMk/>
            <pc:sldMk cId="1932346418" sldId="257"/>
            <ac:spMk id="3" creationId="{DF511CDF-0921-B278-2C2C-F8F443EDD8DD}"/>
          </ac:spMkLst>
        </pc:spChg>
        <pc:grpChg chg="add">
          <ac:chgData name="tanaboon tongbuasirilai" userId="3a6fbbe2-a5cd-4f36-96f1-1e3cf3325333" providerId="ADAL" clId="{CB68272D-4B1D-4664-B0A6-A2EA43CB41B1}" dt="2024-09-10T11:51:24.599" v="86" actId="26606"/>
          <ac:grpSpMkLst>
            <pc:docMk/>
            <pc:sldMk cId="1932346418" sldId="257"/>
            <ac:grpSpMk id="10" creationId="{08F94D66-27EC-4CB8-8226-D7F41C161863}"/>
          </ac:grpSpMkLst>
        </pc:grpChg>
        <pc:picChg chg="add mod">
          <ac:chgData name="tanaboon tongbuasirilai" userId="3a6fbbe2-a5cd-4f36-96f1-1e3cf3325333" providerId="ADAL" clId="{CB68272D-4B1D-4664-B0A6-A2EA43CB41B1}" dt="2024-09-10T11:51:24.599" v="86" actId="26606"/>
          <ac:picMkLst>
            <pc:docMk/>
            <pc:sldMk cId="1932346418" sldId="257"/>
            <ac:picMk id="5" creationId="{D6D22748-3CF1-B1D1-CF4E-D5C6741A96E6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907778267" sldId="258"/>
        </pc:sldMkLst>
        <pc:spChg chg="mod">
          <ac:chgData name="tanaboon tongbuasirilai" userId="3a6fbbe2-a5cd-4f36-96f1-1e3cf3325333" providerId="ADAL" clId="{CB68272D-4B1D-4664-B0A6-A2EA43CB41B1}" dt="2024-09-10T11:56:38.557" v="202" actId="1076"/>
          <ac:spMkLst>
            <pc:docMk/>
            <pc:sldMk cId="907778267" sldId="258"/>
            <ac:spMk id="2" creationId="{0A1CCB57-F11E-F0E3-5E85-401762A3B066}"/>
          </ac:spMkLst>
        </pc:spChg>
        <pc:spChg chg="del">
          <ac:chgData name="tanaboon tongbuasirilai" userId="3a6fbbe2-a5cd-4f36-96f1-1e3cf3325333" providerId="ADAL" clId="{CB68272D-4B1D-4664-B0A6-A2EA43CB41B1}" dt="2024-09-10T11:55:48.702" v="187" actId="478"/>
          <ac:spMkLst>
            <pc:docMk/>
            <pc:sldMk cId="907778267" sldId="258"/>
            <ac:spMk id="3" creationId="{CB00BA68-989C-EC56-533E-D2CDED669D84}"/>
          </ac:spMkLst>
        </pc:spChg>
        <pc:spChg chg="add">
          <ac:chgData name="tanaboon tongbuasirilai" userId="3a6fbbe2-a5cd-4f36-96f1-1e3cf3325333" providerId="ADAL" clId="{CB68272D-4B1D-4664-B0A6-A2EA43CB41B1}" dt="2024-09-10T11:55:59.019" v="191" actId="26606"/>
          <ac:spMkLst>
            <pc:docMk/>
            <pc:sldMk cId="907778267" sldId="258"/>
            <ac:spMk id="18" creationId="{A6073935-E043-4801-AF06-06093A9145F7}"/>
          </ac:spMkLst>
        </pc:spChg>
        <pc:spChg chg="add">
          <ac:chgData name="tanaboon tongbuasirilai" userId="3a6fbbe2-a5cd-4f36-96f1-1e3cf3325333" providerId="ADAL" clId="{CB68272D-4B1D-4664-B0A6-A2EA43CB41B1}" dt="2024-09-10T11:55:59.019" v="191" actId="26606"/>
          <ac:spMkLst>
            <pc:docMk/>
            <pc:sldMk cId="907778267" sldId="258"/>
            <ac:spMk id="28" creationId="{8D6B9972-4A81-4223-9901-0E559A1D5E59}"/>
          </ac:spMkLst>
        </pc:spChg>
        <pc:grpChg chg="add del">
          <ac:chgData name="tanaboon tongbuasirilai" userId="3a6fbbe2-a5cd-4f36-96f1-1e3cf3325333" providerId="ADAL" clId="{CB68272D-4B1D-4664-B0A6-A2EA43CB41B1}" dt="2024-09-10T11:55:59" v="190" actId="26606"/>
          <ac:grpSpMkLst>
            <pc:docMk/>
            <pc:sldMk cId="907778267" sldId="258"/>
            <ac:grpSpMk id="10" creationId="{08F94D66-27EC-4CB8-8226-D7F41C161863}"/>
          </ac:grpSpMkLst>
        </pc:grpChg>
        <pc:grpChg chg="add">
          <ac:chgData name="tanaboon tongbuasirilai" userId="3a6fbbe2-a5cd-4f36-96f1-1e3cf3325333" providerId="ADAL" clId="{CB68272D-4B1D-4664-B0A6-A2EA43CB41B1}" dt="2024-09-10T11:55:59.019" v="191" actId="26606"/>
          <ac:grpSpMkLst>
            <pc:docMk/>
            <pc:sldMk cId="907778267" sldId="258"/>
            <ac:grpSpMk id="19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0T11:55:59.019" v="191" actId="26606"/>
          <ac:grpSpMkLst>
            <pc:docMk/>
            <pc:sldMk cId="907778267" sldId="258"/>
            <ac:grpSpMk id="20" creationId="{8AC26FF4-D6F9-4A94-A837-D051A101EDD3}"/>
          </ac:grpSpMkLst>
        </pc:grpChg>
        <pc:picChg chg="add mod">
          <ac:chgData name="tanaboon tongbuasirilai" userId="3a6fbbe2-a5cd-4f36-96f1-1e3cf3325333" providerId="ADAL" clId="{CB68272D-4B1D-4664-B0A6-A2EA43CB41B1}" dt="2024-09-10T11:56:43.816" v="205" actId="1076"/>
          <ac:picMkLst>
            <pc:docMk/>
            <pc:sldMk cId="907778267" sldId="258"/>
            <ac:picMk id="5" creationId="{E0E9547E-3271-DDE7-8A31-89C05605376C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3046324901" sldId="259"/>
        </pc:sldMkLst>
        <pc:spChg chg="mod">
          <ac:chgData name="tanaboon tongbuasirilai" userId="3a6fbbe2-a5cd-4f36-96f1-1e3cf3325333" providerId="ADAL" clId="{CB68272D-4B1D-4664-B0A6-A2EA43CB41B1}" dt="2024-09-11T02:18:31.767" v="287" actId="26606"/>
          <ac:spMkLst>
            <pc:docMk/>
            <pc:sldMk cId="3046324901" sldId="259"/>
            <ac:spMk id="2" creationId="{8C636B6A-E0A1-A1A7-0DB4-50AF37C08FF3}"/>
          </ac:spMkLst>
        </pc:spChg>
        <pc:spChg chg="del mod">
          <ac:chgData name="tanaboon tongbuasirilai" userId="3a6fbbe2-a5cd-4f36-96f1-1e3cf3325333" providerId="ADAL" clId="{CB68272D-4B1D-4664-B0A6-A2EA43CB41B1}" dt="2024-09-11T02:18:31.767" v="287" actId="26606"/>
          <ac:spMkLst>
            <pc:docMk/>
            <pc:sldMk cId="3046324901" sldId="259"/>
            <ac:spMk id="3" creationId="{F824ED91-4A45-102C-3FB9-ED668AE14354}"/>
          </ac:spMkLst>
        </pc:spChg>
        <pc:spChg chg="add">
          <ac:chgData name="tanaboon tongbuasirilai" userId="3a6fbbe2-a5cd-4f36-96f1-1e3cf3325333" providerId="ADAL" clId="{CB68272D-4B1D-4664-B0A6-A2EA43CB41B1}" dt="2024-09-11T02:18:31.767" v="287" actId="26606"/>
          <ac:spMkLst>
            <pc:docMk/>
            <pc:sldMk cId="3046324901" sldId="259"/>
            <ac:spMk id="9" creationId="{94C52C56-BEF2-4E22-8C8E-A7AC96B03A72}"/>
          </ac:spMkLst>
        </pc:spChg>
        <pc:spChg chg="add">
          <ac:chgData name="tanaboon tongbuasirilai" userId="3a6fbbe2-a5cd-4f36-96f1-1e3cf3325333" providerId="ADAL" clId="{CB68272D-4B1D-4664-B0A6-A2EA43CB41B1}" dt="2024-09-11T02:18:31.767" v="287" actId="26606"/>
          <ac:spMkLst>
            <pc:docMk/>
            <pc:sldMk cId="3046324901" sldId="259"/>
            <ac:spMk id="11" creationId="{42285737-90EE-47DC-AC80-8AE156B11969}"/>
          </ac:spMkLst>
        </pc:spChg>
        <pc:grpChg chg="add">
          <ac:chgData name="tanaboon tongbuasirilai" userId="3a6fbbe2-a5cd-4f36-96f1-1e3cf3325333" providerId="ADAL" clId="{CB68272D-4B1D-4664-B0A6-A2EA43CB41B1}" dt="2024-09-11T02:18:31.767" v="287" actId="26606"/>
          <ac:grpSpMkLst>
            <pc:docMk/>
            <pc:sldMk cId="3046324901" sldId="259"/>
            <ac:grpSpMk id="13" creationId="{B57BDC17-F1B3-455F-BBF1-680AA1F25C06}"/>
          </ac:grpSpMkLst>
        </pc:grpChg>
        <pc:graphicFrameChg chg="add mod">
          <ac:chgData name="tanaboon tongbuasirilai" userId="3a6fbbe2-a5cd-4f36-96f1-1e3cf3325333" providerId="ADAL" clId="{CB68272D-4B1D-4664-B0A6-A2EA43CB41B1}" dt="2024-09-11T02:19:38.853" v="322" actId="20577"/>
          <ac:graphicFrameMkLst>
            <pc:docMk/>
            <pc:sldMk cId="3046324901" sldId="259"/>
            <ac:graphicFrameMk id="5" creationId="{3D3680EB-FDE2-29CD-E3D7-F91E87488002}"/>
          </ac:graphicFrameMkLst>
        </pc:graphicFrameChg>
      </pc:sldChg>
      <pc:sldChg chg="addSp delSp modSp new mod setBg">
        <pc:chgData name="tanaboon tongbuasirilai" userId="3a6fbbe2-a5cd-4f36-96f1-1e3cf3325333" providerId="ADAL" clId="{CB68272D-4B1D-4664-B0A6-A2EA43CB41B1}" dt="2024-09-11T04:42:04.962" v="1945" actId="14100"/>
        <pc:sldMkLst>
          <pc:docMk/>
          <pc:sldMk cId="2195713543" sldId="260"/>
        </pc:sldMkLst>
        <pc:spChg chg="mod">
          <ac:chgData name="tanaboon tongbuasirilai" userId="3a6fbbe2-a5cd-4f36-96f1-1e3cf3325333" providerId="ADAL" clId="{CB68272D-4B1D-4664-B0A6-A2EA43CB41B1}" dt="2024-09-11T04:42:04.962" v="1945" actId="14100"/>
          <ac:spMkLst>
            <pc:docMk/>
            <pc:sldMk cId="2195713543" sldId="260"/>
            <ac:spMk id="2" creationId="{F76446A3-4C07-5CFB-6B55-FB872B32CFE4}"/>
          </ac:spMkLst>
        </pc:spChg>
        <pc:spChg chg="del">
          <ac:chgData name="tanaboon tongbuasirilai" userId="3a6fbbe2-a5cd-4f36-96f1-1e3cf3325333" providerId="ADAL" clId="{CB68272D-4B1D-4664-B0A6-A2EA43CB41B1}" dt="2024-09-11T04:41:54.199" v="1922" actId="478"/>
          <ac:spMkLst>
            <pc:docMk/>
            <pc:sldMk cId="2195713543" sldId="260"/>
            <ac:spMk id="3" creationId="{E9B3E77B-DD76-1A2B-8816-ED14DA44F732}"/>
          </ac:spMkLst>
        </pc:spChg>
        <pc:spChg chg="add">
          <ac:chgData name="tanaboon tongbuasirilai" userId="3a6fbbe2-a5cd-4f36-96f1-1e3cf3325333" providerId="ADAL" clId="{CB68272D-4B1D-4664-B0A6-A2EA43CB41B1}" dt="2024-09-11T04:41:56.361" v="1924" actId="26606"/>
          <ac:spMkLst>
            <pc:docMk/>
            <pc:sldMk cId="2195713543" sldId="260"/>
            <ac:spMk id="18" creationId="{A6073935-E043-4801-AF06-06093A9145F7}"/>
          </ac:spMkLst>
        </pc:spChg>
        <pc:spChg chg="add">
          <ac:chgData name="tanaboon tongbuasirilai" userId="3a6fbbe2-a5cd-4f36-96f1-1e3cf3325333" providerId="ADAL" clId="{CB68272D-4B1D-4664-B0A6-A2EA43CB41B1}" dt="2024-09-11T04:41:56.361" v="1924" actId="26606"/>
          <ac:spMkLst>
            <pc:docMk/>
            <pc:sldMk cId="2195713543" sldId="260"/>
            <ac:spMk id="28" creationId="{8D6B9972-4A81-4223-9901-0E559A1D5E59}"/>
          </ac:spMkLst>
        </pc:spChg>
        <pc:grpChg chg="add">
          <ac:chgData name="tanaboon tongbuasirilai" userId="3a6fbbe2-a5cd-4f36-96f1-1e3cf3325333" providerId="ADAL" clId="{CB68272D-4B1D-4664-B0A6-A2EA43CB41B1}" dt="2024-09-11T04:41:56.361" v="1924" actId="26606"/>
          <ac:grpSpMkLst>
            <pc:docMk/>
            <pc:sldMk cId="2195713543" sldId="260"/>
            <ac:grpSpMk id="10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1T04:41:56.361" v="1924" actId="26606"/>
          <ac:grpSpMkLst>
            <pc:docMk/>
            <pc:sldMk cId="2195713543" sldId="260"/>
            <ac:grpSpMk id="20" creationId="{8AC26FF4-D6F9-4A94-A837-D051A101EDD3}"/>
          </ac:grpSpMkLst>
        </pc:grpChg>
        <pc:picChg chg="add mod">
          <ac:chgData name="tanaboon tongbuasirilai" userId="3a6fbbe2-a5cd-4f36-96f1-1e3cf3325333" providerId="ADAL" clId="{CB68272D-4B1D-4664-B0A6-A2EA43CB41B1}" dt="2024-09-11T04:41:56.361" v="1924" actId="26606"/>
          <ac:picMkLst>
            <pc:docMk/>
            <pc:sldMk cId="2195713543" sldId="260"/>
            <ac:picMk id="5" creationId="{CB4B220D-B5C7-969C-FD68-08ECDAE1CC9E}"/>
          </ac:picMkLst>
        </pc:picChg>
      </pc:sldChg>
      <pc:sldChg chg="addSp delSp modSp new mod">
        <pc:chgData name="tanaboon tongbuasirilai" userId="3a6fbbe2-a5cd-4f36-96f1-1e3cf3325333" providerId="ADAL" clId="{CB68272D-4B1D-4664-B0A6-A2EA43CB41B1}" dt="2024-09-11T04:44:31.048" v="1957" actId="1076"/>
        <pc:sldMkLst>
          <pc:docMk/>
          <pc:sldMk cId="4225814574" sldId="261"/>
        </pc:sldMkLst>
        <pc:spChg chg="mod">
          <ac:chgData name="tanaboon tongbuasirilai" userId="3a6fbbe2-a5cd-4f36-96f1-1e3cf3325333" providerId="ADAL" clId="{CB68272D-4B1D-4664-B0A6-A2EA43CB41B1}" dt="2024-09-11T04:40:04.108" v="1921" actId="1076"/>
          <ac:spMkLst>
            <pc:docMk/>
            <pc:sldMk cId="4225814574" sldId="261"/>
            <ac:spMk id="2" creationId="{981664D5-3F4B-3F10-3C88-08C8F209B29C}"/>
          </ac:spMkLst>
        </pc:spChg>
        <pc:spChg chg="del">
          <ac:chgData name="tanaboon tongbuasirilai" userId="3a6fbbe2-a5cd-4f36-96f1-1e3cf3325333" providerId="ADAL" clId="{CB68272D-4B1D-4664-B0A6-A2EA43CB41B1}" dt="2024-09-11T04:37:36.873" v="1848" actId="478"/>
          <ac:spMkLst>
            <pc:docMk/>
            <pc:sldMk cId="4225814574" sldId="261"/>
            <ac:spMk id="3" creationId="{41CD5F0F-0A6C-1747-1A50-2757083551E3}"/>
          </ac:spMkLst>
        </pc:spChg>
        <pc:picChg chg="add mod">
          <ac:chgData name="tanaboon tongbuasirilai" userId="3a6fbbe2-a5cd-4f36-96f1-1e3cf3325333" providerId="ADAL" clId="{CB68272D-4B1D-4664-B0A6-A2EA43CB41B1}" dt="2024-09-11T04:39:59.767" v="1920" actId="1076"/>
          <ac:picMkLst>
            <pc:docMk/>
            <pc:sldMk cId="4225814574" sldId="261"/>
            <ac:picMk id="5" creationId="{8ABEDE13-34DA-6D3E-4C9D-3756FC908180}"/>
          </ac:picMkLst>
        </pc:picChg>
        <pc:picChg chg="add del mod">
          <ac:chgData name="tanaboon tongbuasirilai" userId="3a6fbbe2-a5cd-4f36-96f1-1e3cf3325333" providerId="ADAL" clId="{CB68272D-4B1D-4664-B0A6-A2EA43CB41B1}" dt="2024-09-11T04:44:26.479" v="1955" actId="478"/>
          <ac:picMkLst>
            <pc:docMk/>
            <pc:sldMk cId="4225814574" sldId="261"/>
            <ac:picMk id="7" creationId="{15502C01-AE39-3542-0B67-B2AC7611D04D}"/>
          </ac:picMkLst>
        </pc:picChg>
        <pc:picChg chg="add mod">
          <ac:chgData name="tanaboon tongbuasirilai" userId="3a6fbbe2-a5cd-4f36-96f1-1e3cf3325333" providerId="ADAL" clId="{CB68272D-4B1D-4664-B0A6-A2EA43CB41B1}" dt="2024-09-11T04:44:31.048" v="1957" actId="1076"/>
          <ac:picMkLst>
            <pc:docMk/>
            <pc:sldMk cId="4225814574" sldId="261"/>
            <ac:picMk id="9" creationId="{2DBF8590-70D6-3857-7155-C354807E5C87}"/>
          </ac:picMkLst>
        </pc:picChg>
      </pc:sldChg>
      <pc:sldChg chg="addSp delSp modSp new mod">
        <pc:chgData name="tanaboon tongbuasirilai" userId="3a6fbbe2-a5cd-4f36-96f1-1e3cf3325333" providerId="ADAL" clId="{CB68272D-4B1D-4664-B0A6-A2EA43CB41B1}" dt="2024-09-11T04:27:31.650" v="1847" actId="1076"/>
        <pc:sldMkLst>
          <pc:docMk/>
          <pc:sldMk cId="612884538" sldId="262"/>
        </pc:sldMkLst>
        <pc:spChg chg="mod">
          <ac:chgData name="tanaboon tongbuasirilai" userId="3a6fbbe2-a5cd-4f36-96f1-1e3cf3325333" providerId="ADAL" clId="{CB68272D-4B1D-4664-B0A6-A2EA43CB41B1}" dt="2024-09-11T04:27:31.650" v="1847" actId="1076"/>
          <ac:spMkLst>
            <pc:docMk/>
            <pc:sldMk cId="612884538" sldId="262"/>
            <ac:spMk id="2" creationId="{2E8086BA-8A90-7B9A-F586-6A04AE7F6D50}"/>
          </ac:spMkLst>
        </pc:spChg>
        <pc:spChg chg="del">
          <ac:chgData name="tanaboon tongbuasirilai" userId="3a6fbbe2-a5cd-4f36-96f1-1e3cf3325333" providerId="ADAL" clId="{CB68272D-4B1D-4664-B0A6-A2EA43CB41B1}" dt="2024-09-11T04:25:09.803" v="1791" actId="478"/>
          <ac:spMkLst>
            <pc:docMk/>
            <pc:sldMk cId="612884538" sldId="262"/>
            <ac:spMk id="3" creationId="{5E14BF29-87FF-6F46-4556-6AACCE0FEFF6}"/>
          </ac:spMkLst>
        </pc:spChg>
        <pc:spChg chg="add mod">
          <ac:chgData name="tanaboon tongbuasirilai" userId="3a6fbbe2-a5cd-4f36-96f1-1e3cf3325333" providerId="ADAL" clId="{CB68272D-4B1D-4664-B0A6-A2EA43CB41B1}" dt="2024-09-11T04:25:54.162" v="1801" actId="1076"/>
          <ac:spMkLst>
            <pc:docMk/>
            <pc:sldMk cId="612884538" sldId="262"/>
            <ac:spMk id="8" creationId="{C7CD1B9A-8B49-07CC-BEDE-56BE1FB2E857}"/>
          </ac:spMkLst>
        </pc:spChg>
        <pc:spChg chg="add mod">
          <ac:chgData name="tanaboon tongbuasirilai" userId="3a6fbbe2-a5cd-4f36-96f1-1e3cf3325333" providerId="ADAL" clId="{CB68272D-4B1D-4664-B0A6-A2EA43CB41B1}" dt="2024-09-11T04:26:10.970" v="1804" actId="14100"/>
          <ac:spMkLst>
            <pc:docMk/>
            <pc:sldMk cId="612884538" sldId="262"/>
            <ac:spMk id="9" creationId="{ED8A58B7-3E7C-2544-2E52-4FCF13D53F3F}"/>
          </ac:spMkLst>
        </pc:spChg>
        <pc:spChg chg="add mod">
          <ac:chgData name="tanaboon tongbuasirilai" userId="3a6fbbe2-a5cd-4f36-96f1-1e3cf3325333" providerId="ADAL" clId="{CB68272D-4B1D-4664-B0A6-A2EA43CB41B1}" dt="2024-09-11T04:26:19.454" v="1807" actId="14100"/>
          <ac:spMkLst>
            <pc:docMk/>
            <pc:sldMk cId="612884538" sldId="262"/>
            <ac:spMk id="10" creationId="{620AB7B7-3023-1860-C0A7-85994CD00FE6}"/>
          </ac:spMkLst>
        </pc:spChg>
        <pc:spChg chg="add mod">
          <ac:chgData name="tanaboon tongbuasirilai" userId="3a6fbbe2-a5cd-4f36-96f1-1e3cf3325333" providerId="ADAL" clId="{CB68272D-4B1D-4664-B0A6-A2EA43CB41B1}" dt="2024-09-11T04:26:37.414" v="1812" actId="14100"/>
          <ac:spMkLst>
            <pc:docMk/>
            <pc:sldMk cId="612884538" sldId="262"/>
            <ac:spMk id="11" creationId="{7A2574AE-E5B4-3C28-4838-B91F20DD68D1}"/>
          </ac:spMkLst>
        </pc:spChg>
        <pc:spChg chg="add mod">
          <ac:chgData name="tanaboon tongbuasirilai" userId="3a6fbbe2-a5cd-4f36-96f1-1e3cf3325333" providerId="ADAL" clId="{CB68272D-4B1D-4664-B0A6-A2EA43CB41B1}" dt="2024-09-11T04:27:00.261" v="1824" actId="1038"/>
          <ac:spMkLst>
            <pc:docMk/>
            <pc:sldMk cId="612884538" sldId="262"/>
            <ac:spMk id="12" creationId="{719E116C-EAFC-94EF-4E76-94A5B6F441EA}"/>
          </ac:spMkLst>
        </pc:spChg>
        <pc:picChg chg="add mod">
          <ac:chgData name="tanaboon tongbuasirilai" userId="3a6fbbe2-a5cd-4f36-96f1-1e3cf3325333" providerId="ADAL" clId="{CB68272D-4B1D-4664-B0A6-A2EA43CB41B1}" dt="2024-09-11T04:25:35.354" v="1797" actId="1076"/>
          <ac:picMkLst>
            <pc:docMk/>
            <pc:sldMk cId="612884538" sldId="262"/>
            <ac:picMk id="5" creationId="{A98C86B4-6979-D40A-608B-F1DE375CAB62}"/>
          </ac:picMkLst>
        </pc:picChg>
        <pc:picChg chg="add mod">
          <ac:chgData name="tanaboon tongbuasirilai" userId="3a6fbbe2-a5cd-4f36-96f1-1e3cf3325333" providerId="ADAL" clId="{CB68272D-4B1D-4664-B0A6-A2EA43CB41B1}" dt="2024-09-11T04:26:32.746" v="1810" actId="1076"/>
          <ac:picMkLst>
            <pc:docMk/>
            <pc:sldMk cId="612884538" sldId="262"/>
            <ac:picMk id="7" creationId="{8F0D0980-0D59-8016-925B-63F67154BE71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4:24:31.598" v="1790" actId="1076"/>
        <pc:sldMkLst>
          <pc:docMk/>
          <pc:sldMk cId="2363023052" sldId="263"/>
        </pc:sldMkLst>
        <pc:spChg chg="mod">
          <ac:chgData name="tanaboon tongbuasirilai" userId="3a6fbbe2-a5cd-4f36-96f1-1e3cf3325333" providerId="ADAL" clId="{CB68272D-4B1D-4664-B0A6-A2EA43CB41B1}" dt="2024-09-11T04:23:47.828" v="1781" actId="20577"/>
          <ac:spMkLst>
            <pc:docMk/>
            <pc:sldMk cId="2363023052" sldId="263"/>
            <ac:spMk id="2" creationId="{01D6A325-F90D-2ABE-6325-BFFCDA3CD0A5}"/>
          </ac:spMkLst>
        </pc:spChg>
        <pc:spChg chg="del">
          <ac:chgData name="tanaboon tongbuasirilai" userId="3a6fbbe2-a5cd-4f36-96f1-1e3cf3325333" providerId="ADAL" clId="{CB68272D-4B1D-4664-B0A6-A2EA43CB41B1}" dt="2024-09-11T04:22:28.570" v="1736" actId="478"/>
          <ac:spMkLst>
            <pc:docMk/>
            <pc:sldMk cId="2363023052" sldId="263"/>
            <ac:spMk id="3" creationId="{8D3D7154-17F3-6B41-F839-8D7F86B8F1FD}"/>
          </ac:spMkLst>
        </pc:spChg>
        <pc:spChg chg="add mod">
          <ac:chgData name="tanaboon tongbuasirilai" userId="3a6fbbe2-a5cd-4f36-96f1-1e3cf3325333" providerId="ADAL" clId="{CB68272D-4B1D-4664-B0A6-A2EA43CB41B1}" dt="2024-09-11T04:23:29.436" v="1763" actId="1076"/>
          <ac:spMkLst>
            <pc:docMk/>
            <pc:sldMk cId="2363023052" sldId="263"/>
            <ac:spMk id="8" creationId="{DD99C2DE-1C9B-A92B-F4A1-A16A7D6773F8}"/>
          </ac:spMkLst>
        </pc:spChg>
        <pc:spChg chg="add mod">
          <ac:chgData name="tanaboon tongbuasirilai" userId="3a6fbbe2-a5cd-4f36-96f1-1e3cf3325333" providerId="ADAL" clId="{CB68272D-4B1D-4664-B0A6-A2EA43CB41B1}" dt="2024-09-11T04:24:09.349" v="1783" actId="17032"/>
          <ac:spMkLst>
            <pc:docMk/>
            <pc:sldMk cId="2363023052" sldId="263"/>
            <ac:spMk id="9" creationId="{29FA6FE5-29B8-ED52-7A9C-AA917A5EE80C}"/>
          </ac:spMkLst>
        </pc:spChg>
        <pc:spChg chg="add mod">
          <ac:chgData name="tanaboon tongbuasirilai" userId="3a6fbbe2-a5cd-4f36-96f1-1e3cf3325333" providerId="ADAL" clId="{CB68272D-4B1D-4664-B0A6-A2EA43CB41B1}" dt="2024-09-11T04:24:25.008" v="1788" actId="14100"/>
          <ac:spMkLst>
            <pc:docMk/>
            <pc:sldMk cId="2363023052" sldId="263"/>
            <ac:spMk id="10" creationId="{4FB57DB9-15CE-D56D-DE23-C6BD3FDD4DCE}"/>
          </ac:spMkLst>
        </pc:spChg>
        <pc:spChg chg="add mod">
          <ac:chgData name="tanaboon tongbuasirilai" userId="3a6fbbe2-a5cd-4f36-96f1-1e3cf3325333" providerId="ADAL" clId="{CB68272D-4B1D-4664-B0A6-A2EA43CB41B1}" dt="2024-09-11T04:24:31.598" v="1790" actId="1076"/>
          <ac:spMkLst>
            <pc:docMk/>
            <pc:sldMk cId="2363023052" sldId="263"/>
            <ac:spMk id="11" creationId="{7B45A7B6-A4A8-0A80-D503-6E3A1D6D35FA}"/>
          </ac:spMkLst>
        </pc:spChg>
        <pc:spChg chg="add">
          <ac:chgData name="tanaboon tongbuasirilai" userId="3a6fbbe2-a5cd-4f36-96f1-1e3cf3325333" providerId="ADAL" clId="{CB68272D-4B1D-4664-B0A6-A2EA43CB41B1}" dt="2024-09-11T04:22:54.567" v="1744" actId="26606"/>
          <ac:spMkLst>
            <pc:docMk/>
            <pc:sldMk cId="2363023052" sldId="263"/>
            <ac:spMk id="20" creationId="{0095B9FE-CD3D-4FD5-91D3-D9BDC79BFF5B}"/>
          </ac:spMkLst>
        </pc:spChg>
        <pc:grpChg chg="add">
          <ac:chgData name="tanaboon tongbuasirilai" userId="3a6fbbe2-a5cd-4f36-96f1-1e3cf3325333" providerId="ADAL" clId="{CB68272D-4B1D-4664-B0A6-A2EA43CB41B1}" dt="2024-09-11T04:22:54.567" v="1744" actId="26606"/>
          <ac:grpSpMkLst>
            <pc:docMk/>
            <pc:sldMk cId="2363023052" sldId="263"/>
            <ac:grpSpMk id="12" creationId="{56C5F458-F0B9-4584-B7A3-BA39F9E9FC93}"/>
          </ac:grpSpMkLst>
        </pc:grpChg>
        <pc:picChg chg="add mod ord">
          <ac:chgData name="tanaboon tongbuasirilai" userId="3a6fbbe2-a5cd-4f36-96f1-1e3cf3325333" providerId="ADAL" clId="{CB68272D-4B1D-4664-B0A6-A2EA43CB41B1}" dt="2024-09-11T04:24:17.769" v="1786" actId="1076"/>
          <ac:picMkLst>
            <pc:docMk/>
            <pc:sldMk cId="2363023052" sldId="263"/>
            <ac:picMk id="5" creationId="{F8171BBF-4F34-E3E5-9532-E5201B93AC40}"/>
          </ac:picMkLst>
        </pc:picChg>
        <pc:picChg chg="add mod">
          <ac:chgData name="tanaboon tongbuasirilai" userId="3a6fbbe2-a5cd-4f36-96f1-1e3cf3325333" providerId="ADAL" clId="{CB68272D-4B1D-4664-B0A6-A2EA43CB41B1}" dt="2024-09-11T04:23:38.470" v="1767" actId="1076"/>
          <ac:picMkLst>
            <pc:docMk/>
            <pc:sldMk cId="2363023052" sldId="263"/>
            <ac:picMk id="7" creationId="{95E9A22C-2B35-5A67-8196-745A511187BA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4:20:11.637" v="1735" actId="20577"/>
        <pc:sldMkLst>
          <pc:docMk/>
          <pc:sldMk cId="3622122328" sldId="264"/>
        </pc:sldMkLst>
        <pc:spChg chg="mod">
          <ac:chgData name="tanaboon tongbuasirilai" userId="3a6fbbe2-a5cd-4f36-96f1-1e3cf3325333" providerId="ADAL" clId="{CB68272D-4B1D-4664-B0A6-A2EA43CB41B1}" dt="2024-09-11T04:20:11.637" v="1735" actId="20577"/>
          <ac:spMkLst>
            <pc:docMk/>
            <pc:sldMk cId="3622122328" sldId="264"/>
            <ac:spMk id="2" creationId="{A459E2A3-F12C-CB38-5D74-9BA9366EB5B3}"/>
          </ac:spMkLst>
        </pc:spChg>
        <pc:spChg chg="del">
          <ac:chgData name="tanaboon tongbuasirilai" userId="3a6fbbe2-a5cd-4f36-96f1-1e3cf3325333" providerId="ADAL" clId="{CB68272D-4B1D-4664-B0A6-A2EA43CB41B1}" dt="2024-09-11T04:19:24.867" v="1687" actId="478"/>
          <ac:spMkLst>
            <pc:docMk/>
            <pc:sldMk cId="3622122328" sldId="264"/>
            <ac:spMk id="3" creationId="{196B3B80-02C6-75B5-4F3C-ECBA48CF9D35}"/>
          </ac:spMkLst>
        </pc:spChg>
        <pc:grpChg chg="add">
          <ac:chgData name="tanaboon tongbuasirilai" userId="3a6fbbe2-a5cd-4f36-96f1-1e3cf3325333" providerId="ADAL" clId="{CB68272D-4B1D-4664-B0A6-A2EA43CB41B1}" dt="2024-09-11T04:19:39.196" v="1690" actId="26606"/>
          <ac:grpSpMkLst>
            <pc:docMk/>
            <pc:sldMk cId="3622122328" sldId="264"/>
            <ac:grpSpMk id="11" creationId="{56C5F458-F0B9-4584-B7A3-BA39F9E9FC93}"/>
          </ac:grpSpMkLst>
        </pc:grpChg>
        <pc:picChg chg="add mod ord">
          <ac:chgData name="tanaboon tongbuasirilai" userId="3a6fbbe2-a5cd-4f36-96f1-1e3cf3325333" providerId="ADAL" clId="{CB68272D-4B1D-4664-B0A6-A2EA43CB41B1}" dt="2024-09-11T04:19:39.196" v="1690" actId="26606"/>
          <ac:picMkLst>
            <pc:docMk/>
            <pc:sldMk cId="3622122328" sldId="264"/>
            <ac:picMk id="5" creationId="{B6099CAF-2A77-8BA2-063C-A81FCDB28BE2}"/>
          </ac:picMkLst>
        </pc:picChg>
        <pc:picChg chg="add mod">
          <ac:chgData name="tanaboon tongbuasirilai" userId="3a6fbbe2-a5cd-4f36-96f1-1e3cf3325333" providerId="ADAL" clId="{CB68272D-4B1D-4664-B0A6-A2EA43CB41B1}" dt="2024-09-11T04:19:39.196" v="1690" actId="26606"/>
          <ac:picMkLst>
            <pc:docMk/>
            <pc:sldMk cId="3622122328" sldId="264"/>
            <ac:picMk id="6" creationId="{149FC528-DAF9-4C64-38ED-81DC0D3433BA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5:01:04.926" v="2001" actId="1582"/>
        <pc:sldMkLst>
          <pc:docMk/>
          <pc:sldMk cId="993045112" sldId="265"/>
        </pc:sldMkLst>
        <pc:spChg chg="mod ord">
          <ac:chgData name="tanaboon tongbuasirilai" userId="3a6fbbe2-a5cd-4f36-96f1-1e3cf3325333" providerId="ADAL" clId="{CB68272D-4B1D-4664-B0A6-A2EA43CB41B1}" dt="2024-09-11T04:11:04.069" v="1678" actId="1076"/>
          <ac:spMkLst>
            <pc:docMk/>
            <pc:sldMk cId="993045112" sldId="265"/>
            <ac:spMk id="2" creationId="{9734E7E6-DB26-4CE3-E03F-88681D94009E}"/>
          </ac:spMkLst>
        </pc:spChg>
        <pc:spChg chg="add del mod">
          <ac:chgData name="tanaboon tongbuasirilai" userId="3a6fbbe2-a5cd-4f36-96f1-1e3cf3325333" providerId="ADAL" clId="{CB68272D-4B1D-4664-B0A6-A2EA43CB41B1}" dt="2024-09-11T04:10:14.561" v="1671" actId="26606"/>
          <ac:spMkLst>
            <pc:docMk/>
            <pc:sldMk cId="993045112" sldId="265"/>
            <ac:spMk id="3" creationId="{1D7A9890-EE4A-5657-0F5C-7411EC7D63A0}"/>
          </ac:spMkLst>
        </pc:spChg>
        <pc:spChg chg="add del">
          <ac:chgData name="tanaboon tongbuasirilai" userId="3a6fbbe2-a5cd-4f36-96f1-1e3cf3325333" providerId="ADAL" clId="{CB68272D-4B1D-4664-B0A6-A2EA43CB41B1}" dt="2024-09-11T04:10:12.615" v="1668" actId="26606"/>
          <ac:spMkLst>
            <pc:docMk/>
            <pc:sldMk cId="993045112" sldId="265"/>
            <ac:spMk id="9" creationId="{BED1B64B-251E-446A-A285-6626C4EC010D}"/>
          </ac:spMkLst>
        </pc:spChg>
        <pc:spChg chg="add del">
          <ac:chgData name="tanaboon tongbuasirilai" userId="3a6fbbe2-a5cd-4f36-96f1-1e3cf3325333" providerId="ADAL" clId="{CB68272D-4B1D-4664-B0A6-A2EA43CB41B1}" dt="2024-09-11T04:10:12.615" v="1668" actId="26606"/>
          <ac:spMkLst>
            <pc:docMk/>
            <pc:sldMk cId="993045112" sldId="265"/>
            <ac:spMk id="19" creationId="{A27AE693-58E8-48BC-8ED0-568ABFEABB35}"/>
          </ac:spMkLst>
        </pc:spChg>
        <pc:spChg chg="add del">
          <ac:chgData name="tanaboon tongbuasirilai" userId="3a6fbbe2-a5cd-4f36-96f1-1e3cf3325333" providerId="ADAL" clId="{CB68272D-4B1D-4664-B0A6-A2EA43CB41B1}" dt="2024-09-11T04:10:57.191" v="1676" actId="26606"/>
          <ac:spMkLst>
            <pc:docMk/>
            <pc:sldMk cId="993045112" sldId="265"/>
            <ac:spMk id="23" creationId="{85428F22-76B3-4107-AADE-3F9EC95FD325}"/>
          </ac:spMkLst>
        </pc:spChg>
        <pc:spChg chg="add mod">
          <ac:chgData name="tanaboon tongbuasirilai" userId="3a6fbbe2-a5cd-4f36-96f1-1e3cf3325333" providerId="ADAL" clId="{CB68272D-4B1D-4664-B0A6-A2EA43CB41B1}" dt="2024-09-11T04:18:34.865" v="1686" actId="20577"/>
          <ac:spMkLst>
            <pc:docMk/>
            <pc:sldMk cId="993045112" sldId="265"/>
            <ac:spMk id="28" creationId="{1D7A9890-EE4A-5657-0F5C-7411EC7D63A0}"/>
          </ac:spMkLst>
        </pc:spChg>
        <pc:spChg chg="add">
          <ac:chgData name="tanaboon tongbuasirilai" userId="3a6fbbe2-a5cd-4f36-96f1-1e3cf3325333" providerId="ADAL" clId="{CB68272D-4B1D-4664-B0A6-A2EA43CB41B1}" dt="2024-09-11T04:10:57.191" v="1676" actId="26606"/>
          <ac:spMkLst>
            <pc:docMk/>
            <pc:sldMk cId="993045112" sldId="265"/>
            <ac:spMk id="33" creationId="{6CA4EC59-B8A3-489A-9FB4-AA0699200E65}"/>
          </ac:spMkLst>
        </pc:spChg>
        <pc:spChg chg="add">
          <ac:chgData name="tanaboon tongbuasirilai" userId="3a6fbbe2-a5cd-4f36-96f1-1e3cf3325333" providerId="ADAL" clId="{CB68272D-4B1D-4664-B0A6-A2EA43CB41B1}" dt="2024-09-11T04:10:57.191" v="1676" actId="26606"/>
          <ac:spMkLst>
            <pc:docMk/>
            <pc:sldMk cId="993045112" sldId="265"/>
            <ac:spMk id="35" creationId="{1143E968-E203-496D-A1AD-2EA10AB3E786}"/>
          </ac:spMkLst>
        </pc:spChg>
        <pc:grpChg chg="add del">
          <ac:chgData name="tanaboon tongbuasirilai" userId="3a6fbbe2-a5cd-4f36-96f1-1e3cf3325333" providerId="ADAL" clId="{CB68272D-4B1D-4664-B0A6-A2EA43CB41B1}" dt="2024-09-11T04:10:12.615" v="1668" actId="26606"/>
          <ac:grpSpMkLst>
            <pc:docMk/>
            <pc:sldMk cId="993045112" sldId="265"/>
            <ac:grpSpMk id="11" creationId="{CD02B5D1-60D4-4D5B-AFD9-C986E227431B}"/>
          </ac:grpSpMkLst>
        </pc:grpChg>
        <pc:grpChg chg="add del">
          <ac:chgData name="tanaboon tongbuasirilai" userId="3a6fbbe2-a5cd-4f36-96f1-1e3cf3325333" providerId="ADAL" clId="{CB68272D-4B1D-4664-B0A6-A2EA43CB41B1}" dt="2024-09-11T04:10:57.191" v="1676" actId="26606"/>
          <ac:grpSpMkLst>
            <pc:docMk/>
            <pc:sldMk cId="993045112" sldId="265"/>
            <ac:grpSpMk id="15" creationId="{78326E10-C8CB-487F-A110-F861268DE619}"/>
          </ac:grpSpMkLst>
        </pc:grpChg>
        <pc:grpChg chg="add del">
          <ac:chgData name="tanaboon tongbuasirilai" userId="3a6fbbe2-a5cd-4f36-96f1-1e3cf3325333" providerId="ADAL" clId="{CB68272D-4B1D-4664-B0A6-A2EA43CB41B1}" dt="2024-09-11T04:10:57.191" v="1676" actId="26606"/>
          <ac:grpSpMkLst>
            <pc:docMk/>
            <pc:sldMk cId="993045112" sldId="265"/>
            <ac:grpSpMk id="24" creationId="{5346FBCF-5353-4172-96F5-4B7EB07777C4}"/>
          </ac:grpSpMkLst>
        </pc:grpChg>
        <pc:grpChg chg="add">
          <ac:chgData name="tanaboon tongbuasirilai" userId="3a6fbbe2-a5cd-4f36-96f1-1e3cf3325333" providerId="ADAL" clId="{CB68272D-4B1D-4664-B0A6-A2EA43CB41B1}" dt="2024-09-11T04:10:57.191" v="1676" actId="26606"/>
          <ac:grpSpMkLst>
            <pc:docMk/>
            <pc:sldMk cId="993045112" sldId="265"/>
            <ac:grpSpMk id="37" creationId="{FBB3444A-472E-400E-81D0-7CCDEEECC9C3}"/>
          </ac:grpSpMkLst>
        </pc:grpChg>
        <pc:graphicFrameChg chg="add del">
          <ac:chgData name="tanaboon tongbuasirilai" userId="3a6fbbe2-a5cd-4f36-96f1-1e3cf3325333" providerId="ADAL" clId="{CB68272D-4B1D-4664-B0A6-A2EA43CB41B1}" dt="2024-09-11T04:10:12.615" v="1668" actId="26606"/>
          <ac:graphicFrameMkLst>
            <pc:docMk/>
            <pc:sldMk cId="993045112" sldId="265"/>
            <ac:graphicFrameMk id="5" creationId="{FF23355D-2272-5673-1260-E95EFA57B90B}"/>
          </ac:graphicFrameMkLst>
        </pc:graphicFrameChg>
        <pc:graphicFrameChg chg="add del">
          <ac:chgData name="tanaboon tongbuasirilai" userId="3a6fbbe2-a5cd-4f36-96f1-1e3cf3325333" providerId="ADAL" clId="{CB68272D-4B1D-4664-B0A6-A2EA43CB41B1}" dt="2024-09-11T04:10:14.533" v="1670" actId="26606"/>
          <ac:graphicFrameMkLst>
            <pc:docMk/>
            <pc:sldMk cId="993045112" sldId="265"/>
            <ac:graphicFrameMk id="21" creationId="{3F94D8AE-D4C4-EBA7-7A70-57FF6D524231}"/>
          </ac:graphicFrameMkLst>
        </pc:graphicFrameChg>
        <pc:picChg chg="add mod">
          <ac:chgData name="tanaboon tongbuasirilai" userId="3a6fbbe2-a5cd-4f36-96f1-1e3cf3325333" providerId="ADAL" clId="{CB68272D-4B1D-4664-B0A6-A2EA43CB41B1}" dt="2024-09-11T04:10:57.191" v="1676" actId="26606"/>
          <ac:picMkLst>
            <pc:docMk/>
            <pc:sldMk cId="993045112" sldId="265"/>
            <ac:picMk id="27" creationId="{C6EF49F3-91F6-7E44-45FF-780502CBD437}"/>
          </ac:picMkLst>
        </pc:picChg>
        <pc:picChg chg="add mod">
          <ac:chgData name="tanaboon tongbuasirilai" userId="3a6fbbe2-a5cd-4f36-96f1-1e3cf3325333" providerId="ADAL" clId="{CB68272D-4B1D-4664-B0A6-A2EA43CB41B1}" dt="2024-09-11T05:01:04.926" v="2001" actId="1582"/>
          <ac:picMkLst>
            <pc:docMk/>
            <pc:sldMk cId="993045112" sldId="265"/>
            <ac:picMk id="4098" creationId="{DEA02D0C-D455-28BD-A2BE-0864136E614C}"/>
          </ac:picMkLst>
        </pc:picChg>
      </pc:sldChg>
      <pc:sldChg chg="addSp delSp modSp new mod setBg setClrOvrMap modNotesTx">
        <pc:chgData name="tanaboon tongbuasirilai" userId="3a6fbbe2-a5cd-4f36-96f1-1e3cf3325333" providerId="ADAL" clId="{CB68272D-4B1D-4664-B0A6-A2EA43CB41B1}" dt="2024-09-11T04:09:59.117" v="1666" actId="26606"/>
        <pc:sldMkLst>
          <pc:docMk/>
          <pc:sldMk cId="553272048" sldId="266"/>
        </pc:sldMkLst>
        <pc:spChg chg="mod">
          <ac:chgData name="tanaboon tongbuasirilai" userId="3a6fbbe2-a5cd-4f36-96f1-1e3cf3325333" providerId="ADAL" clId="{CB68272D-4B1D-4664-B0A6-A2EA43CB41B1}" dt="2024-09-11T04:09:59.117" v="1666" actId="26606"/>
          <ac:spMkLst>
            <pc:docMk/>
            <pc:sldMk cId="553272048" sldId="266"/>
            <ac:spMk id="2" creationId="{93AFFD55-D3F8-68BF-4FB0-B73207ABEB43}"/>
          </ac:spMkLst>
        </pc:spChg>
        <pc:spChg chg="del mod">
          <ac:chgData name="tanaboon tongbuasirilai" userId="3a6fbbe2-a5cd-4f36-96f1-1e3cf3325333" providerId="ADAL" clId="{CB68272D-4B1D-4664-B0A6-A2EA43CB41B1}" dt="2024-09-11T04:01:42.992" v="1590" actId="26606"/>
          <ac:spMkLst>
            <pc:docMk/>
            <pc:sldMk cId="553272048" sldId="266"/>
            <ac:spMk id="3" creationId="{B5040927-5B99-16D1-B99E-929931458B51}"/>
          </ac:spMkLst>
        </pc:spChg>
        <pc:spChg chg="add del">
          <ac:chgData name="tanaboon tongbuasirilai" userId="3a6fbbe2-a5cd-4f36-96f1-1e3cf3325333" providerId="ADAL" clId="{CB68272D-4B1D-4664-B0A6-A2EA43CB41B1}" dt="2024-09-11T04:09:59.117" v="1666" actId="26606"/>
          <ac:spMkLst>
            <pc:docMk/>
            <pc:sldMk cId="553272048" sldId="266"/>
            <ac:spMk id="9" creationId="{94C52C56-BEF2-4E22-8C8E-A7AC96B03A72}"/>
          </ac:spMkLst>
        </pc:spChg>
        <pc:spChg chg="add del">
          <ac:chgData name="tanaboon tongbuasirilai" userId="3a6fbbe2-a5cd-4f36-96f1-1e3cf3325333" providerId="ADAL" clId="{CB68272D-4B1D-4664-B0A6-A2EA43CB41B1}" dt="2024-09-11T04:09:59.117" v="1666" actId="26606"/>
          <ac:spMkLst>
            <pc:docMk/>
            <pc:sldMk cId="553272048" sldId="266"/>
            <ac:spMk id="11" creationId="{42285737-90EE-47DC-AC80-8AE156B11969}"/>
          </ac:spMkLst>
        </pc:spChg>
        <pc:spChg chg="add">
          <ac:chgData name="tanaboon tongbuasirilai" userId="3a6fbbe2-a5cd-4f36-96f1-1e3cf3325333" providerId="ADAL" clId="{CB68272D-4B1D-4664-B0A6-A2EA43CB41B1}" dt="2024-09-11T04:09:59.117" v="1666" actId="26606"/>
          <ac:spMkLst>
            <pc:docMk/>
            <pc:sldMk cId="553272048" sldId="266"/>
            <ac:spMk id="24" creationId="{2FCD9B94-D70B-4446-85E5-ACD3904289CB}"/>
          </ac:spMkLst>
        </pc:spChg>
        <pc:grpChg chg="add del">
          <ac:chgData name="tanaboon tongbuasirilai" userId="3a6fbbe2-a5cd-4f36-96f1-1e3cf3325333" providerId="ADAL" clId="{CB68272D-4B1D-4664-B0A6-A2EA43CB41B1}" dt="2024-09-11T04:09:59.117" v="1666" actId="26606"/>
          <ac:grpSpMkLst>
            <pc:docMk/>
            <pc:sldMk cId="553272048" sldId="266"/>
            <ac:grpSpMk id="13" creationId="{B57BDC17-F1B3-455F-BBF1-680AA1F25C06}"/>
          </ac:grpSpMkLst>
        </pc:grpChg>
        <pc:graphicFrameChg chg="add mod modGraphic">
          <ac:chgData name="tanaboon tongbuasirilai" userId="3a6fbbe2-a5cd-4f36-96f1-1e3cf3325333" providerId="ADAL" clId="{CB68272D-4B1D-4664-B0A6-A2EA43CB41B1}" dt="2024-09-11T04:09:59.117" v="1666" actId="26606"/>
          <ac:graphicFrameMkLst>
            <pc:docMk/>
            <pc:sldMk cId="553272048" sldId="266"/>
            <ac:graphicFrameMk id="5" creationId="{3E0B26FB-4CAE-F2AD-EA63-67FFA871E86B}"/>
          </ac:graphicFrameMkLst>
        </pc:graphicFrameChg>
        <pc:cxnChg chg="add">
          <ac:chgData name="tanaboon tongbuasirilai" userId="3a6fbbe2-a5cd-4f36-96f1-1e3cf3325333" providerId="ADAL" clId="{CB68272D-4B1D-4664-B0A6-A2EA43CB41B1}" dt="2024-09-11T04:09:59.117" v="1666" actId="26606"/>
          <ac:cxnSpMkLst>
            <pc:docMk/>
            <pc:sldMk cId="553272048" sldId="266"/>
            <ac:cxnSpMk id="26" creationId="{3378FF8B-3743-48E1-88E3-F4CADB3DECE5}"/>
          </ac:cxnSpMkLst>
        </pc:cxnChg>
      </pc:sldChg>
      <pc:sldChg chg="addSp delSp modSp new mod setBg">
        <pc:chgData name="tanaboon tongbuasirilai" userId="3a6fbbe2-a5cd-4f36-96f1-1e3cf3325333" providerId="ADAL" clId="{CB68272D-4B1D-4664-B0A6-A2EA43CB41B1}" dt="2024-09-11T03:38:45.570" v="1484" actId="14100"/>
        <pc:sldMkLst>
          <pc:docMk/>
          <pc:sldMk cId="110633552" sldId="267"/>
        </pc:sldMkLst>
        <pc:spChg chg="mod">
          <ac:chgData name="tanaboon tongbuasirilai" userId="3a6fbbe2-a5cd-4f36-96f1-1e3cf3325333" providerId="ADAL" clId="{CB68272D-4B1D-4664-B0A6-A2EA43CB41B1}" dt="2024-09-11T03:38:36.484" v="1481" actId="26606"/>
          <ac:spMkLst>
            <pc:docMk/>
            <pc:sldMk cId="110633552" sldId="267"/>
            <ac:spMk id="2" creationId="{E41E509B-E570-006D-5306-715E1B3FA1B3}"/>
          </ac:spMkLst>
        </pc:spChg>
        <pc:spChg chg="del mod">
          <ac:chgData name="tanaboon tongbuasirilai" userId="3a6fbbe2-a5cd-4f36-96f1-1e3cf3325333" providerId="ADAL" clId="{CB68272D-4B1D-4664-B0A6-A2EA43CB41B1}" dt="2024-09-11T03:38:36.484" v="1481" actId="26606"/>
          <ac:spMkLst>
            <pc:docMk/>
            <pc:sldMk cId="110633552" sldId="267"/>
            <ac:spMk id="3" creationId="{765F3517-BEF3-97AD-76DD-416F9377282D}"/>
          </ac:spMkLst>
        </pc:spChg>
        <pc:spChg chg="add">
          <ac:chgData name="tanaboon tongbuasirilai" userId="3a6fbbe2-a5cd-4f36-96f1-1e3cf3325333" providerId="ADAL" clId="{CB68272D-4B1D-4664-B0A6-A2EA43CB41B1}" dt="2024-09-11T03:38:36.484" v="1481" actId="26606"/>
          <ac:spMkLst>
            <pc:docMk/>
            <pc:sldMk cId="110633552" sldId="267"/>
            <ac:spMk id="9" creationId="{94C52C56-BEF2-4E22-8C8E-A7AC96B03A72}"/>
          </ac:spMkLst>
        </pc:spChg>
        <pc:spChg chg="add">
          <ac:chgData name="tanaboon tongbuasirilai" userId="3a6fbbe2-a5cd-4f36-96f1-1e3cf3325333" providerId="ADAL" clId="{CB68272D-4B1D-4664-B0A6-A2EA43CB41B1}" dt="2024-09-11T03:38:36.484" v="1481" actId="26606"/>
          <ac:spMkLst>
            <pc:docMk/>
            <pc:sldMk cId="110633552" sldId="267"/>
            <ac:spMk id="11" creationId="{42285737-90EE-47DC-AC80-8AE156B11969}"/>
          </ac:spMkLst>
        </pc:spChg>
        <pc:grpChg chg="add">
          <ac:chgData name="tanaboon tongbuasirilai" userId="3a6fbbe2-a5cd-4f36-96f1-1e3cf3325333" providerId="ADAL" clId="{CB68272D-4B1D-4664-B0A6-A2EA43CB41B1}" dt="2024-09-11T03:38:36.484" v="1481" actId="26606"/>
          <ac:grpSpMkLst>
            <pc:docMk/>
            <pc:sldMk cId="110633552" sldId="267"/>
            <ac:grpSpMk id="13" creationId="{B57BDC17-F1B3-455F-BBF1-680AA1F25C06}"/>
          </ac:grpSpMkLst>
        </pc:grpChg>
        <pc:graphicFrameChg chg="add mod">
          <ac:chgData name="tanaboon tongbuasirilai" userId="3a6fbbe2-a5cd-4f36-96f1-1e3cf3325333" providerId="ADAL" clId="{CB68272D-4B1D-4664-B0A6-A2EA43CB41B1}" dt="2024-09-11T03:38:45.570" v="1484" actId="14100"/>
          <ac:graphicFrameMkLst>
            <pc:docMk/>
            <pc:sldMk cId="110633552" sldId="267"/>
            <ac:graphicFrameMk id="5" creationId="{00FE10A3-60AF-200C-1A2F-7AFF8EAFDA1A}"/>
          </ac:graphicFrameMkLst>
        </pc:graphicFrameChg>
      </pc:sldChg>
      <pc:sldChg chg="addSp delSp modSp new mod setBg addAnim">
        <pc:chgData name="tanaboon tongbuasirilai" userId="3a6fbbe2-a5cd-4f36-96f1-1e3cf3325333" providerId="ADAL" clId="{CB68272D-4B1D-4664-B0A6-A2EA43CB41B1}" dt="2024-09-11T03:25:33.337" v="1420"/>
        <pc:sldMkLst>
          <pc:docMk/>
          <pc:sldMk cId="3375787327" sldId="268"/>
        </pc:sldMkLst>
        <pc:spChg chg="mod">
          <ac:chgData name="tanaboon tongbuasirilai" userId="3a6fbbe2-a5cd-4f36-96f1-1e3cf3325333" providerId="ADAL" clId="{CB68272D-4B1D-4664-B0A6-A2EA43CB41B1}" dt="2024-09-11T03:04:52.430" v="1390" actId="26606"/>
          <ac:spMkLst>
            <pc:docMk/>
            <pc:sldMk cId="3375787327" sldId="268"/>
            <ac:spMk id="2" creationId="{1E86F146-273B-4EB5-AA24-996CD9217AE8}"/>
          </ac:spMkLst>
        </pc:spChg>
        <pc:spChg chg="del">
          <ac:chgData name="tanaboon tongbuasirilai" userId="3a6fbbe2-a5cd-4f36-96f1-1e3cf3325333" providerId="ADAL" clId="{CB68272D-4B1D-4664-B0A6-A2EA43CB41B1}" dt="2024-09-11T03:04:36.721" v="1363" actId="478"/>
          <ac:spMkLst>
            <pc:docMk/>
            <pc:sldMk cId="3375787327" sldId="268"/>
            <ac:spMk id="3" creationId="{4317450B-06B7-6768-1F3D-A5660733A882}"/>
          </ac:spMkLst>
        </pc:spChg>
        <pc:spChg chg="add del">
          <ac:chgData name="tanaboon tongbuasirilai" userId="3a6fbbe2-a5cd-4f36-96f1-1e3cf3325333" providerId="ADAL" clId="{CB68272D-4B1D-4664-B0A6-A2EA43CB41B1}" dt="2024-09-11T03:05:36.930" v="1398" actId="22"/>
          <ac:spMkLst>
            <pc:docMk/>
            <pc:sldMk cId="3375787327" sldId="268"/>
            <ac:spMk id="5" creationId="{7A1511B1-BCF4-C681-1ABB-5208A1FD30FE}"/>
          </ac:spMkLst>
        </pc:spChg>
        <pc:spChg chg="add mod">
          <ac:chgData name="tanaboon tongbuasirilai" userId="3a6fbbe2-a5cd-4f36-96f1-1e3cf3325333" providerId="ADAL" clId="{CB68272D-4B1D-4664-B0A6-A2EA43CB41B1}" dt="2024-09-11T03:05:44.439" v="1404" actId="1076"/>
          <ac:spMkLst>
            <pc:docMk/>
            <pc:sldMk cId="3375787327" sldId="268"/>
            <ac:spMk id="7" creationId="{D0011885-9017-BBDF-4BD6-C94BBF3B8224}"/>
          </ac:spMkLst>
        </pc:spChg>
        <pc:spChg chg="add del">
          <ac:chgData name="tanaboon tongbuasirilai" userId="3a6fbbe2-a5cd-4f36-96f1-1e3cf3325333" providerId="ADAL" clId="{CB68272D-4B1D-4664-B0A6-A2EA43CB41B1}" dt="2024-09-11T03:04:52.408" v="1389" actId="26606"/>
          <ac:spMkLst>
            <pc:docMk/>
            <pc:sldMk cId="3375787327" sldId="268"/>
            <ac:spMk id="3087" creationId="{A6073935-E043-4801-AF06-06093A9145F7}"/>
          </ac:spMkLst>
        </pc:spChg>
        <pc:spChg chg="add del">
          <ac:chgData name="tanaboon tongbuasirilai" userId="3a6fbbe2-a5cd-4f36-96f1-1e3cf3325333" providerId="ADAL" clId="{CB68272D-4B1D-4664-B0A6-A2EA43CB41B1}" dt="2024-09-11T03:04:52.408" v="1389" actId="26606"/>
          <ac:spMkLst>
            <pc:docMk/>
            <pc:sldMk cId="3375787327" sldId="268"/>
            <ac:spMk id="3097" creationId="{8D6B9972-4A81-4223-9901-0E559A1D5E59}"/>
          </ac:spMkLst>
        </pc:spChg>
        <pc:grpChg chg="add del">
          <ac:chgData name="tanaboon tongbuasirilai" userId="3a6fbbe2-a5cd-4f36-96f1-1e3cf3325333" providerId="ADAL" clId="{CB68272D-4B1D-4664-B0A6-A2EA43CB41B1}" dt="2024-09-11T03:04:52.408" v="1389" actId="26606"/>
          <ac:grpSpMkLst>
            <pc:docMk/>
            <pc:sldMk cId="3375787327" sldId="268"/>
            <ac:grpSpMk id="3079" creationId="{C616B3DC-C165-433D-9187-62DCC0E317D3}"/>
          </ac:grpSpMkLst>
        </pc:grpChg>
        <pc:grpChg chg="add del">
          <ac:chgData name="tanaboon tongbuasirilai" userId="3a6fbbe2-a5cd-4f36-96f1-1e3cf3325333" providerId="ADAL" clId="{CB68272D-4B1D-4664-B0A6-A2EA43CB41B1}" dt="2024-09-11T03:04:52.408" v="1389" actId="26606"/>
          <ac:grpSpMkLst>
            <pc:docMk/>
            <pc:sldMk cId="3375787327" sldId="268"/>
            <ac:grpSpMk id="3089" creationId="{8AC26FF4-D6F9-4A94-A837-D051A101EDD3}"/>
          </ac:grpSpMkLst>
        </pc:grpChg>
        <pc:grpChg chg="add">
          <ac:chgData name="tanaboon tongbuasirilai" userId="3a6fbbe2-a5cd-4f36-96f1-1e3cf3325333" providerId="ADAL" clId="{CB68272D-4B1D-4664-B0A6-A2EA43CB41B1}" dt="2024-09-11T03:04:52.430" v="1390" actId="26606"/>
          <ac:grpSpMkLst>
            <pc:docMk/>
            <pc:sldMk cId="3375787327" sldId="268"/>
            <ac:grpSpMk id="3099" creationId="{08F94D66-27EC-4CB8-8226-D7F41C161863}"/>
          </ac:grpSpMkLst>
        </pc:grpChg>
        <pc:picChg chg="add mod">
          <ac:chgData name="tanaboon tongbuasirilai" userId="3a6fbbe2-a5cd-4f36-96f1-1e3cf3325333" providerId="ADAL" clId="{CB68272D-4B1D-4664-B0A6-A2EA43CB41B1}" dt="2024-09-11T03:04:52.430" v="1390" actId="26606"/>
          <ac:picMkLst>
            <pc:docMk/>
            <pc:sldMk cId="3375787327" sldId="268"/>
            <ac:picMk id="3074" creationId="{003ED80B-54B0-CB77-15E9-433B9A3A33CC}"/>
          </ac:picMkLst>
        </pc:picChg>
        <pc:picChg chg="add mod">
          <ac:chgData name="tanaboon tongbuasirilai" userId="3a6fbbe2-a5cd-4f36-96f1-1e3cf3325333" providerId="ADAL" clId="{CB68272D-4B1D-4664-B0A6-A2EA43CB41B1}" dt="2024-09-11T03:05:28.675" v="1396" actId="1076"/>
          <ac:picMkLst>
            <pc:docMk/>
            <pc:sldMk cId="3375787327" sldId="268"/>
            <ac:picMk id="3076" creationId="{352EF804-5716-8097-0CB6-98DAEAA60C4D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4253453548" sldId="269"/>
        </pc:sldMkLst>
        <pc:spChg chg="mod">
          <ac:chgData name="tanaboon tongbuasirilai" userId="3a6fbbe2-a5cd-4f36-96f1-1e3cf3325333" providerId="ADAL" clId="{CB68272D-4B1D-4664-B0A6-A2EA43CB41B1}" dt="2024-09-11T02:59:33.399" v="1311" actId="26606"/>
          <ac:spMkLst>
            <pc:docMk/>
            <pc:sldMk cId="4253453548" sldId="269"/>
            <ac:spMk id="2" creationId="{8548B914-E0DD-9772-78B1-11D121E1890C}"/>
          </ac:spMkLst>
        </pc:spChg>
        <pc:spChg chg="del">
          <ac:chgData name="tanaboon tongbuasirilai" userId="3a6fbbe2-a5cd-4f36-96f1-1e3cf3325333" providerId="ADAL" clId="{CB68272D-4B1D-4664-B0A6-A2EA43CB41B1}" dt="2024-09-11T02:59:26.964" v="1309" actId="478"/>
          <ac:spMkLst>
            <pc:docMk/>
            <pc:sldMk cId="4253453548" sldId="269"/>
            <ac:spMk id="3" creationId="{723DB3A5-F8AF-69CA-9E99-41A86E895018}"/>
          </ac:spMkLst>
        </pc:spChg>
        <pc:spChg chg="add del">
          <ac:chgData name="tanaboon tongbuasirilai" userId="3a6fbbe2-a5cd-4f36-96f1-1e3cf3325333" providerId="ADAL" clId="{CB68272D-4B1D-4664-B0A6-A2EA43CB41B1}" dt="2024-09-11T02:59:53.677" v="1315" actId="22"/>
          <ac:spMkLst>
            <pc:docMk/>
            <pc:sldMk cId="4253453548" sldId="269"/>
            <ac:spMk id="5" creationId="{7C2C5429-DFBE-DBA8-5F04-478BFF95C62C}"/>
          </ac:spMkLst>
        </pc:spChg>
        <pc:spChg chg="add mod">
          <ac:chgData name="tanaboon tongbuasirilai" userId="3a6fbbe2-a5cd-4f36-96f1-1e3cf3325333" providerId="ADAL" clId="{CB68272D-4B1D-4664-B0A6-A2EA43CB41B1}" dt="2024-09-11T03:00:07.153" v="1323" actId="1076"/>
          <ac:spMkLst>
            <pc:docMk/>
            <pc:sldMk cId="4253453548" sldId="269"/>
            <ac:spMk id="7" creationId="{EE12FED9-D8BB-C804-6047-F19587C73767}"/>
          </ac:spMkLst>
        </pc:spChg>
        <pc:spChg chg="add">
          <ac:chgData name="tanaboon tongbuasirilai" userId="3a6fbbe2-a5cd-4f36-96f1-1e3cf3325333" providerId="ADAL" clId="{CB68272D-4B1D-4664-B0A6-A2EA43CB41B1}" dt="2024-09-11T02:59:33.399" v="1311" actId="26606"/>
          <ac:spMkLst>
            <pc:docMk/>
            <pc:sldMk cId="4253453548" sldId="269"/>
            <ac:spMk id="1039" creationId="{A6073935-E043-4801-AF06-06093A9145F7}"/>
          </ac:spMkLst>
        </pc:spChg>
        <pc:spChg chg="add">
          <ac:chgData name="tanaboon tongbuasirilai" userId="3a6fbbe2-a5cd-4f36-96f1-1e3cf3325333" providerId="ADAL" clId="{CB68272D-4B1D-4664-B0A6-A2EA43CB41B1}" dt="2024-09-11T02:59:33.399" v="1311" actId="26606"/>
          <ac:spMkLst>
            <pc:docMk/>
            <pc:sldMk cId="4253453548" sldId="269"/>
            <ac:spMk id="1049" creationId="{8D6B9972-4A81-4223-9901-0E559A1D5E59}"/>
          </ac:spMkLst>
        </pc:spChg>
        <pc:grpChg chg="add">
          <ac:chgData name="tanaboon tongbuasirilai" userId="3a6fbbe2-a5cd-4f36-96f1-1e3cf3325333" providerId="ADAL" clId="{CB68272D-4B1D-4664-B0A6-A2EA43CB41B1}" dt="2024-09-11T02:59:33.399" v="1311" actId="26606"/>
          <ac:grpSpMkLst>
            <pc:docMk/>
            <pc:sldMk cId="4253453548" sldId="269"/>
            <ac:grpSpMk id="1031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1T02:59:33.399" v="1311" actId="26606"/>
          <ac:grpSpMkLst>
            <pc:docMk/>
            <pc:sldMk cId="4253453548" sldId="269"/>
            <ac:grpSpMk id="1041" creationId="{8AC26FF4-D6F9-4A94-A837-D051A101EDD3}"/>
          </ac:grpSpMkLst>
        </pc:grpChg>
        <pc:picChg chg="add mod">
          <ac:chgData name="tanaboon tongbuasirilai" userId="3a6fbbe2-a5cd-4f36-96f1-1e3cf3325333" providerId="ADAL" clId="{CB68272D-4B1D-4664-B0A6-A2EA43CB41B1}" dt="2024-09-11T02:59:33.399" v="1311" actId="26606"/>
          <ac:picMkLst>
            <pc:docMk/>
            <pc:sldMk cId="4253453548" sldId="269"/>
            <ac:picMk id="1026" creationId="{DBAD72FA-188A-3DB3-EA90-E0BF632A6A86}"/>
          </ac:picMkLst>
        </pc:picChg>
        <pc:picChg chg="add mod">
          <ac:chgData name="tanaboon tongbuasirilai" userId="3a6fbbe2-a5cd-4f36-96f1-1e3cf3325333" providerId="ADAL" clId="{CB68272D-4B1D-4664-B0A6-A2EA43CB41B1}" dt="2024-09-11T02:59:45.352" v="1313" actId="1076"/>
          <ac:picMkLst>
            <pc:docMk/>
            <pc:sldMk cId="4253453548" sldId="269"/>
            <ac:picMk id="1028" creationId="{17F38889-4DFD-901F-F975-DA6F5DF27271}"/>
          </ac:picMkLst>
        </pc:picChg>
      </pc:sldChg>
      <pc:sldChg chg="addSp delSp modSp new mod setBg modNotesTx">
        <pc:chgData name="tanaboon tongbuasirilai" userId="3a6fbbe2-a5cd-4f36-96f1-1e3cf3325333" providerId="ADAL" clId="{CB68272D-4B1D-4664-B0A6-A2EA43CB41B1}" dt="2024-09-11T03:25:33.337" v="1420"/>
        <pc:sldMkLst>
          <pc:docMk/>
          <pc:sldMk cId="3261513485" sldId="270"/>
        </pc:sldMkLst>
        <pc:spChg chg="mod">
          <ac:chgData name="tanaboon tongbuasirilai" userId="3a6fbbe2-a5cd-4f36-96f1-1e3cf3325333" providerId="ADAL" clId="{CB68272D-4B1D-4664-B0A6-A2EA43CB41B1}" dt="2024-09-11T02:50:55.577" v="1270" actId="26606"/>
          <ac:spMkLst>
            <pc:docMk/>
            <pc:sldMk cId="3261513485" sldId="270"/>
            <ac:spMk id="2" creationId="{F17AB3EF-501A-DB90-1248-E43CA171A945}"/>
          </ac:spMkLst>
        </pc:spChg>
        <pc:spChg chg="del mod">
          <ac:chgData name="tanaboon tongbuasirilai" userId="3a6fbbe2-a5cd-4f36-96f1-1e3cf3325333" providerId="ADAL" clId="{CB68272D-4B1D-4664-B0A6-A2EA43CB41B1}" dt="2024-09-11T02:50:55.577" v="1270" actId="26606"/>
          <ac:spMkLst>
            <pc:docMk/>
            <pc:sldMk cId="3261513485" sldId="270"/>
            <ac:spMk id="3" creationId="{1991DBC5-7F87-EF79-A768-8B34D2267240}"/>
          </ac:spMkLst>
        </pc:spChg>
        <pc:spChg chg="add">
          <ac:chgData name="tanaboon tongbuasirilai" userId="3a6fbbe2-a5cd-4f36-96f1-1e3cf3325333" providerId="ADAL" clId="{CB68272D-4B1D-4664-B0A6-A2EA43CB41B1}" dt="2024-09-11T02:50:55.577" v="1270" actId="26606"/>
          <ac:spMkLst>
            <pc:docMk/>
            <pc:sldMk cId="3261513485" sldId="270"/>
            <ac:spMk id="9" creationId="{BED1B64B-251E-446A-A285-6626C4EC010D}"/>
          </ac:spMkLst>
        </pc:spChg>
        <pc:spChg chg="add">
          <ac:chgData name="tanaboon tongbuasirilai" userId="3a6fbbe2-a5cd-4f36-96f1-1e3cf3325333" providerId="ADAL" clId="{CB68272D-4B1D-4664-B0A6-A2EA43CB41B1}" dt="2024-09-11T02:50:55.577" v="1270" actId="26606"/>
          <ac:spMkLst>
            <pc:docMk/>
            <pc:sldMk cId="3261513485" sldId="270"/>
            <ac:spMk id="19" creationId="{A27AE693-58E8-48BC-8ED0-568ABFEABB35}"/>
          </ac:spMkLst>
        </pc:spChg>
        <pc:grpChg chg="add">
          <ac:chgData name="tanaboon tongbuasirilai" userId="3a6fbbe2-a5cd-4f36-96f1-1e3cf3325333" providerId="ADAL" clId="{CB68272D-4B1D-4664-B0A6-A2EA43CB41B1}" dt="2024-09-11T02:50:55.577" v="1270" actId="26606"/>
          <ac:grpSpMkLst>
            <pc:docMk/>
            <pc:sldMk cId="3261513485" sldId="270"/>
            <ac:grpSpMk id="11" creationId="{CD02B5D1-60D4-4D5B-AFD9-C986E227431B}"/>
          </ac:grpSpMkLst>
        </pc:grpChg>
        <pc:graphicFrameChg chg="add mod">
          <ac:chgData name="tanaboon tongbuasirilai" userId="3a6fbbe2-a5cd-4f36-96f1-1e3cf3325333" providerId="ADAL" clId="{CB68272D-4B1D-4664-B0A6-A2EA43CB41B1}" dt="2024-09-11T02:51:19.437" v="1274" actId="14100"/>
          <ac:graphicFrameMkLst>
            <pc:docMk/>
            <pc:sldMk cId="3261513485" sldId="270"/>
            <ac:graphicFrameMk id="5" creationId="{C08C9409-E21E-2010-35EE-611AF6DE2F00}"/>
          </ac:graphicFrameMkLst>
        </pc:graphicFrame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4053946547" sldId="271"/>
        </pc:sldMkLst>
        <pc:spChg chg="mod">
          <ac:chgData name="tanaboon tongbuasirilai" userId="3a6fbbe2-a5cd-4f36-96f1-1e3cf3325333" providerId="ADAL" clId="{CB68272D-4B1D-4664-B0A6-A2EA43CB41B1}" dt="2024-09-11T02:48:09.623" v="1243" actId="20577"/>
          <ac:spMkLst>
            <pc:docMk/>
            <pc:sldMk cId="4053946547" sldId="271"/>
            <ac:spMk id="2" creationId="{758C92DA-B67A-5D4A-03D9-7F359BA1922C}"/>
          </ac:spMkLst>
        </pc:spChg>
        <pc:spChg chg="del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3" creationId="{77CF2D02-7BAF-4B78-B1F3-635E5C49ABB6}"/>
          </ac:spMkLst>
        </pc:spChg>
        <pc:spChg chg="add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16" creationId="{15655827-B42D-4180-88D3-D83F25E4BD1C}"/>
          </ac:spMkLst>
        </pc:spChg>
        <pc:spChg chg="add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18" creationId="{24ACCB06-563C-4ADE-B4D6-1FE9F723C7D9}"/>
          </ac:spMkLst>
        </pc:spChg>
        <pc:spChg chg="add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20" creationId="{40761ECD-D92B-46AE-82CA-640023D282F9}"/>
          </ac:spMkLst>
        </pc:spChg>
        <pc:spChg chg="add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22" creationId="{9A928607-C55C-40FD-B2DF-6CD6A7226A71}"/>
          </ac:spMkLst>
        </pc:spChg>
        <pc:spChg chg="add">
          <ac:chgData name="tanaboon tongbuasirilai" userId="3a6fbbe2-a5cd-4f36-96f1-1e3cf3325333" providerId="ADAL" clId="{CB68272D-4B1D-4664-B0A6-A2EA43CB41B1}" dt="2024-09-11T02:48:01.505" v="1224" actId="26606"/>
          <ac:spMkLst>
            <pc:docMk/>
            <pc:sldMk cId="4053946547" sldId="271"/>
            <ac:spMk id="24" creationId="{400A20C1-29A4-43E0-AB15-7931F76F8C2D}"/>
          </ac:spMkLst>
        </pc:spChg>
        <pc:grpChg chg="add">
          <ac:chgData name="tanaboon tongbuasirilai" userId="3a6fbbe2-a5cd-4f36-96f1-1e3cf3325333" providerId="ADAL" clId="{CB68272D-4B1D-4664-B0A6-A2EA43CB41B1}" dt="2024-09-11T02:48:01.505" v="1224" actId="26606"/>
          <ac:grpSpMkLst>
            <pc:docMk/>
            <pc:sldMk cId="4053946547" sldId="271"/>
            <ac:grpSpMk id="8" creationId="{E9D059B6-ADD8-488A-B346-63289E90D13F}"/>
          </ac:grpSpMkLst>
        </pc:grpChg>
      </pc:sldChg>
      <pc:sldChg chg="addSp delSp modSp new mod setBg modAnim">
        <pc:chgData name="tanaboon tongbuasirilai" userId="3a6fbbe2-a5cd-4f36-96f1-1e3cf3325333" providerId="ADAL" clId="{CB68272D-4B1D-4664-B0A6-A2EA43CB41B1}" dt="2024-09-11T03:25:33.337" v="1420"/>
        <pc:sldMkLst>
          <pc:docMk/>
          <pc:sldMk cId="3000794195" sldId="272"/>
        </pc:sldMkLst>
        <pc:spChg chg="mod">
          <ac:chgData name="tanaboon tongbuasirilai" userId="3a6fbbe2-a5cd-4f36-96f1-1e3cf3325333" providerId="ADAL" clId="{CB68272D-4B1D-4664-B0A6-A2EA43CB41B1}" dt="2024-09-11T02:46:14.270" v="1223" actId="26606"/>
          <ac:spMkLst>
            <pc:docMk/>
            <pc:sldMk cId="3000794195" sldId="272"/>
            <ac:spMk id="2" creationId="{F7FD5E62-F09A-354F-C863-AD805D24B0C9}"/>
          </ac:spMkLst>
        </pc:spChg>
        <pc:spChg chg="del">
          <ac:chgData name="tanaboon tongbuasirilai" userId="3a6fbbe2-a5cd-4f36-96f1-1e3cf3325333" providerId="ADAL" clId="{CB68272D-4B1D-4664-B0A6-A2EA43CB41B1}" dt="2024-09-11T02:46:06.986" v="1216"/>
          <ac:spMkLst>
            <pc:docMk/>
            <pc:sldMk cId="3000794195" sldId="272"/>
            <ac:spMk id="3" creationId="{CEC97BF9-EC29-732B-54FF-CA3A961056D9}"/>
          </ac:spMkLst>
        </pc:spChg>
        <pc:spChg chg="add">
          <ac:chgData name="tanaboon tongbuasirilai" userId="3a6fbbe2-a5cd-4f36-96f1-1e3cf3325333" providerId="ADAL" clId="{CB68272D-4B1D-4664-B0A6-A2EA43CB41B1}" dt="2024-09-11T02:46:14.270" v="1223" actId="26606"/>
          <ac:spMkLst>
            <pc:docMk/>
            <pc:sldMk cId="3000794195" sldId="272"/>
            <ac:spMk id="17" creationId="{A6073935-E043-4801-AF06-06093A9145F7}"/>
          </ac:spMkLst>
        </pc:spChg>
        <pc:spChg chg="add">
          <ac:chgData name="tanaboon tongbuasirilai" userId="3a6fbbe2-a5cd-4f36-96f1-1e3cf3325333" providerId="ADAL" clId="{CB68272D-4B1D-4664-B0A6-A2EA43CB41B1}" dt="2024-09-11T02:46:14.270" v="1223" actId="26606"/>
          <ac:spMkLst>
            <pc:docMk/>
            <pc:sldMk cId="3000794195" sldId="272"/>
            <ac:spMk id="27" creationId="{8D6B9972-4A81-4223-9901-0E559A1D5E59}"/>
          </ac:spMkLst>
        </pc:spChg>
        <pc:grpChg chg="add">
          <ac:chgData name="tanaboon tongbuasirilai" userId="3a6fbbe2-a5cd-4f36-96f1-1e3cf3325333" providerId="ADAL" clId="{CB68272D-4B1D-4664-B0A6-A2EA43CB41B1}" dt="2024-09-11T02:46:14.270" v="1223" actId="26606"/>
          <ac:grpSpMkLst>
            <pc:docMk/>
            <pc:sldMk cId="3000794195" sldId="272"/>
            <ac:grpSpMk id="9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1T02:46:14.270" v="1223" actId="26606"/>
          <ac:grpSpMkLst>
            <pc:docMk/>
            <pc:sldMk cId="3000794195" sldId="272"/>
            <ac:grpSpMk id="19" creationId="{8AC26FF4-D6F9-4A94-A837-D051A101EDD3}"/>
          </ac:grpSpMkLst>
        </pc:grpChg>
        <pc:picChg chg="add mod">
          <ac:chgData name="tanaboon tongbuasirilai" userId="3a6fbbe2-a5cd-4f36-96f1-1e3cf3325333" providerId="ADAL" clId="{CB68272D-4B1D-4664-B0A6-A2EA43CB41B1}" dt="2024-09-11T02:46:14.270" v="1223" actId="26606"/>
          <ac:picMkLst>
            <pc:docMk/>
            <pc:sldMk cId="3000794195" sldId="272"/>
            <ac:picMk id="4" creationId="{23A4BB46-A5E6-F9E0-938D-504F5CC8E3ED}"/>
          </ac:picMkLst>
        </pc:picChg>
      </pc:sldChg>
      <pc:sldChg chg="addSp delSp modSp new mod modNotesTx">
        <pc:chgData name="tanaboon tongbuasirilai" userId="3a6fbbe2-a5cd-4f36-96f1-1e3cf3325333" providerId="ADAL" clId="{CB68272D-4B1D-4664-B0A6-A2EA43CB41B1}" dt="2024-09-11T02:42:42.279" v="1215" actId="20577"/>
        <pc:sldMkLst>
          <pc:docMk/>
          <pc:sldMk cId="2197330948" sldId="273"/>
        </pc:sldMkLst>
        <pc:spChg chg="mod">
          <ac:chgData name="tanaboon tongbuasirilai" userId="3a6fbbe2-a5cd-4f36-96f1-1e3cf3325333" providerId="ADAL" clId="{CB68272D-4B1D-4664-B0A6-A2EA43CB41B1}" dt="2024-09-11T02:42:10.601" v="1134" actId="20577"/>
          <ac:spMkLst>
            <pc:docMk/>
            <pc:sldMk cId="2197330948" sldId="273"/>
            <ac:spMk id="2" creationId="{9726637B-AB76-BEE6-11E3-83B26655790F}"/>
          </ac:spMkLst>
        </pc:spChg>
        <pc:spChg chg="del">
          <ac:chgData name="tanaboon tongbuasirilai" userId="3a6fbbe2-a5cd-4f36-96f1-1e3cf3325333" providerId="ADAL" clId="{CB68272D-4B1D-4664-B0A6-A2EA43CB41B1}" dt="2024-09-11T02:42:01.618" v="1118" actId="478"/>
          <ac:spMkLst>
            <pc:docMk/>
            <pc:sldMk cId="2197330948" sldId="273"/>
            <ac:spMk id="3" creationId="{4D037BBB-2839-A467-8422-4B741CE1DCD0}"/>
          </ac:spMkLst>
        </pc:spChg>
        <pc:picChg chg="add mod">
          <ac:chgData name="tanaboon tongbuasirilai" userId="3a6fbbe2-a5cd-4f36-96f1-1e3cf3325333" providerId="ADAL" clId="{CB68272D-4B1D-4664-B0A6-A2EA43CB41B1}" dt="2024-09-11T02:42:17.245" v="1136" actId="1076"/>
          <ac:picMkLst>
            <pc:docMk/>
            <pc:sldMk cId="2197330948" sldId="273"/>
            <ac:picMk id="5" creationId="{E796F229-4B28-DEBA-8520-E4A1C30DA41C}"/>
          </ac:picMkLst>
        </pc:picChg>
      </pc:sldChg>
      <pc:sldChg chg="addSp delSp modSp new mod setBg modNotesTx">
        <pc:chgData name="tanaboon tongbuasirilai" userId="3a6fbbe2-a5cd-4f36-96f1-1e3cf3325333" providerId="ADAL" clId="{CB68272D-4B1D-4664-B0A6-A2EA43CB41B1}" dt="2024-09-11T02:40:13.633" v="1117" actId="20577"/>
        <pc:sldMkLst>
          <pc:docMk/>
          <pc:sldMk cId="303389467" sldId="274"/>
        </pc:sldMkLst>
        <pc:spChg chg="mod">
          <ac:chgData name="tanaboon tongbuasirilai" userId="3a6fbbe2-a5cd-4f36-96f1-1e3cf3325333" providerId="ADAL" clId="{CB68272D-4B1D-4664-B0A6-A2EA43CB41B1}" dt="2024-09-11T02:38:47.779" v="988" actId="1076"/>
          <ac:spMkLst>
            <pc:docMk/>
            <pc:sldMk cId="303389467" sldId="274"/>
            <ac:spMk id="2" creationId="{65A48E4B-03AE-3A30-3A93-30B47A31B7A9}"/>
          </ac:spMkLst>
        </pc:spChg>
        <pc:spChg chg="del">
          <ac:chgData name="tanaboon tongbuasirilai" userId="3a6fbbe2-a5cd-4f36-96f1-1e3cf3325333" providerId="ADAL" clId="{CB68272D-4B1D-4664-B0A6-A2EA43CB41B1}" dt="2024-09-11T02:37:33.473" v="951" actId="478"/>
          <ac:spMkLst>
            <pc:docMk/>
            <pc:sldMk cId="303389467" sldId="274"/>
            <ac:spMk id="3" creationId="{670FC469-92DE-754A-8E89-1ED9674176B2}"/>
          </ac:spMkLst>
        </pc:spChg>
        <pc:spChg chg="add mod">
          <ac:chgData name="tanaboon tongbuasirilai" userId="3a6fbbe2-a5cd-4f36-96f1-1e3cf3325333" providerId="ADAL" clId="{CB68272D-4B1D-4664-B0A6-A2EA43CB41B1}" dt="2024-09-11T02:39:10.332" v="993" actId="14100"/>
          <ac:spMkLst>
            <pc:docMk/>
            <pc:sldMk cId="303389467" sldId="274"/>
            <ac:spMk id="7" creationId="{A76E40F2-DEA9-4919-C8EE-1988CBE63B16}"/>
          </ac:spMkLst>
        </pc:spChg>
        <pc:spChg chg="add mod">
          <ac:chgData name="tanaboon tongbuasirilai" userId="3a6fbbe2-a5cd-4f36-96f1-1e3cf3325333" providerId="ADAL" clId="{CB68272D-4B1D-4664-B0A6-A2EA43CB41B1}" dt="2024-09-11T02:39:15.765" v="995" actId="1076"/>
          <ac:spMkLst>
            <pc:docMk/>
            <pc:sldMk cId="303389467" sldId="274"/>
            <ac:spMk id="8" creationId="{7434FC1F-665A-0D91-01ED-231CA96AC2D2}"/>
          </ac:spMkLst>
        </pc:spChg>
        <pc:spChg chg="add mod">
          <ac:chgData name="tanaboon tongbuasirilai" userId="3a6fbbe2-a5cd-4f36-96f1-1e3cf3325333" providerId="ADAL" clId="{CB68272D-4B1D-4664-B0A6-A2EA43CB41B1}" dt="2024-09-11T02:39:19.854" v="997" actId="1076"/>
          <ac:spMkLst>
            <pc:docMk/>
            <pc:sldMk cId="303389467" sldId="274"/>
            <ac:spMk id="9" creationId="{909AAC03-64D7-F7FC-B4F1-B2F26D214F20}"/>
          </ac:spMkLst>
        </pc:spChg>
        <pc:spChg chg="add mod">
          <ac:chgData name="tanaboon tongbuasirilai" userId="3a6fbbe2-a5cd-4f36-96f1-1e3cf3325333" providerId="ADAL" clId="{CB68272D-4B1D-4664-B0A6-A2EA43CB41B1}" dt="2024-09-11T02:39:24.800" v="999" actId="1076"/>
          <ac:spMkLst>
            <pc:docMk/>
            <pc:sldMk cId="303389467" sldId="274"/>
            <ac:spMk id="10" creationId="{DC5349D5-50B4-21A1-6CA6-CFC9930C8FB4}"/>
          </ac:spMkLst>
        </pc:spChg>
        <pc:spChg chg="add del mod">
          <ac:chgData name="tanaboon tongbuasirilai" userId="3a6fbbe2-a5cd-4f36-96f1-1e3cf3325333" providerId="ADAL" clId="{CB68272D-4B1D-4664-B0A6-A2EA43CB41B1}" dt="2024-09-11T02:39:32.120" v="1001" actId="478"/>
          <ac:spMkLst>
            <pc:docMk/>
            <pc:sldMk cId="303389467" sldId="274"/>
            <ac:spMk id="18" creationId="{D8B1D685-DBE7-AACC-4C6F-FCE462A325BE}"/>
          </ac:spMkLst>
        </pc:spChg>
        <pc:spChg chg="add del">
          <ac:chgData name="tanaboon tongbuasirilai" userId="3a6fbbe2-a5cd-4f36-96f1-1e3cf3325333" providerId="ADAL" clId="{CB68272D-4B1D-4664-B0A6-A2EA43CB41B1}" dt="2024-09-11T02:38:13.490" v="971" actId="26606"/>
          <ac:spMkLst>
            <pc:docMk/>
            <pc:sldMk cId="303389467" sldId="274"/>
            <ac:spMk id="19" creationId="{81AB3490-88B3-48B6-99ED-55B84E890A4D}"/>
          </ac:spMkLst>
        </pc:spChg>
        <pc:grpChg chg="add del">
          <ac:chgData name="tanaboon tongbuasirilai" userId="3a6fbbe2-a5cd-4f36-96f1-1e3cf3325333" providerId="ADAL" clId="{CB68272D-4B1D-4664-B0A6-A2EA43CB41B1}" dt="2024-09-11T02:38:13.490" v="971" actId="26606"/>
          <ac:grpSpMkLst>
            <pc:docMk/>
            <pc:sldMk cId="303389467" sldId="274"/>
            <ac:grpSpMk id="11" creationId="{7CD2F605-77BD-4D9C-BC95-97EB75D69D88}"/>
          </ac:grpSpMkLst>
        </pc:grpChg>
        <pc:picChg chg="add mod ord">
          <ac:chgData name="tanaboon tongbuasirilai" userId="3a6fbbe2-a5cd-4f36-96f1-1e3cf3325333" providerId="ADAL" clId="{CB68272D-4B1D-4664-B0A6-A2EA43CB41B1}" dt="2024-09-11T02:38:49.772" v="989" actId="1076"/>
          <ac:picMkLst>
            <pc:docMk/>
            <pc:sldMk cId="303389467" sldId="274"/>
            <ac:picMk id="5" creationId="{2A95507C-6013-209E-7792-98E36B39D76E}"/>
          </ac:picMkLst>
        </pc:picChg>
        <pc:picChg chg="add mod">
          <ac:chgData name="tanaboon tongbuasirilai" userId="3a6fbbe2-a5cd-4f36-96f1-1e3cf3325333" providerId="ADAL" clId="{CB68272D-4B1D-4664-B0A6-A2EA43CB41B1}" dt="2024-09-11T02:38:40.828" v="983" actId="1076"/>
          <ac:picMkLst>
            <pc:docMk/>
            <pc:sldMk cId="303389467" sldId="274"/>
            <ac:picMk id="6" creationId="{DAD64CD0-7ACC-2D5D-E3D2-4A70D5EC8456}"/>
          </ac:picMkLst>
        </pc:picChg>
      </pc:sldChg>
      <pc:sldChg chg="addSp delSp modSp new mod setBg addAnim delAnim modNotesTx">
        <pc:chgData name="tanaboon tongbuasirilai" userId="3a6fbbe2-a5cd-4f36-96f1-1e3cf3325333" providerId="ADAL" clId="{CB68272D-4B1D-4664-B0A6-A2EA43CB41B1}" dt="2024-09-11T02:28:49.146" v="950" actId="1076"/>
        <pc:sldMkLst>
          <pc:docMk/>
          <pc:sldMk cId="613043760" sldId="275"/>
        </pc:sldMkLst>
        <pc:spChg chg="mod">
          <ac:chgData name="tanaboon tongbuasirilai" userId="3a6fbbe2-a5cd-4f36-96f1-1e3cf3325333" providerId="ADAL" clId="{CB68272D-4B1D-4664-B0A6-A2EA43CB41B1}" dt="2024-09-11T02:23:59.742" v="375" actId="1076"/>
          <ac:spMkLst>
            <pc:docMk/>
            <pc:sldMk cId="613043760" sldId="275"/>
            <ac:spMk id="2" creationId="{61630708-E0E3-2F83-C04D-EF6FA933A2CB}"/>
          </ac:spMkLst>
        </pc:spChg>
        <pc:spChg chg="del">
          <ac:chgData name="tanaboon tongbuasirilai" userId="3a6fbbe2-a5cd-4f36-96f1-1e3cf3325333" providerId="ADAL" clId="{CB68272D-4B1D-4664-B0A6-A2EA43CB41B1}" dt="2024-09-11T02:22:53.080" v="323" actId="478"/>
          <ac:spMkLst>
            <pc:docMk/>
            <pc:sldMk cId="613043760" sldId="275"/>
            <ac:spMk id="3" creationId="{B652A3AF-F6BD-E78A-216E-D13AF7BBF45F}"/>
          </ac:spMkLst>
        </pc:spChg>
        <pc:spChg chg="add mod">
          <ac:chgData name="tanaboon tongbuasirilai" userId="3a6fbbe2-a5cd-4f36-96f1-1e3cf3325333" providerId="ADAL" clId="{CB68272D-4B1D-4664-B0A6-A2EA43CB41B1}" dt="2024-09-11T02:28:29.199" v="945" actId="1035"/>
          <ac:spMkLst>
            <pc:docMk/>
            <pc:sldMk cId="613043760" sldId="275"/>
            <ac:spMk id="6" creationId="{24D18008-9E69-7787-391D-18718BD2E8D5}"/>
          </ac:spMkLst>
        </pc:spChg>
        <pc:spChg chg="add mod">
          <ac:chgData name="tanaboon tongbuasirilai" userId="3a6fbbe2-a5cd-4f36-96f1-1e3cf3325333" providerId="ADAL" clId="{CB68272D-4B1D-4664-B0A6-A2EA43CB41B1}" dt="2024-09-11T02:28:29.199" v="945" actId="1035"/>
          <ac:spMkLst>
            <pc:docMk/>
            <pc:sldMk cId="613043760" sldId="275"/>
            <ac:spMk id="7" creationId="{C8B5089E-E954-DAAE-9B78-A86A0E35E889}"/>
          </ac:spMkLst>
        </pc:spChg>
        <pc:spChg chg="add mod">
          <ac:chgData name="tanaboon tongbuasirilai" userId="3a6fbbe2-a5cd-4f36-96f1-1e3cf3325333" providerId="ADAL" clId="{CB68272D-4B1D-4664-B0A6-A2EA43CB41B1}" dt="2024-09-11T02:28:29.199" v="945" actId="1035"/>
          <ac:spMkLst>
            <pc:docMk/>
            <pc:sldMk cId="613043760" sldId="275"/>
            <ac:spMk id="8" creationId="{99337461-8652-D481-E594-2C9AB0E776D1}"/>
          </ac:spMkLst>
        </pc:spChg>
        <pc:spChg chg="add mod">
          <ac:chgData name="tanaboon tongbuasirilai" userId="3a6fbbe2-a5cd-4f36-96f1-1e3cf3325333" providerId="ADAL" clId="{CB68272D-4B1D-4664-B0A6-A2EA43CB41B1}" dt="2024-09-11T02:28:29.199" v="945" actId="1035"/>
          <ac:spMkLst>
            <pc:docMk/>
            <pc:sldMk cId="613043760" sldId="275"/>
            <ac:spMk id="9" creationId="{A3754035-9B3E-7C81-5409-BA3F37FB2A9D}"/>
          </ac:spMkLst>
        </pc:spChg>
        <pc:spChg chg="add mod">
          <ac:chgData name="tanaboon tongbuasirilai" userId="3a6fbbe2-a5cd-4f36-96f1-1e3cf3325333" providerId="ADAL" clId="{CB68272D-4B1D-4664-B0A6-A2EA43CB41B1}" dt="2024-09-11T02:28:49.146" v="950" actId="1076"/>
          <ac:spMkLst>
            <pc:docMk/>
            <pc:sldMk cId="613043760" sldId="275"/>
            <ac:spMk id="17" creationId="{D0C1E676-3F5D-B12C-954B-42C3A73B5558}"/>
          </ac:spMkLst>
        </pc:spChg>
        <pc:grpChg chg="add del">
          <ac:chgData name="tanaboon tongbuasirilai" userId="3a6fbbe2-a5cd-4f36-96f1-1e3cf3325333" providerId="ADAL" clId="{CB68272D-4B1D-4664-B0A6-A2EA43CB41B1}" dt="2024-09-11T02:23:40.834" v="367" actId="26606"/>
          <ac:grpSpMkLst>
            <pc:docMk/>
            <pc:sldMk cId="613043760" sldId="275"/>
            <ac:grpSpMk id="10" creationId="{08F94D66-27EC-4CB8-8226-D7F41C161863}"/>
          </ac:grpSpMkLst>
        </pc:grpChg>
        <pc:picChg chg="add mod">
          <ac:chgData name="tanaboon tongbuasirilai" userId="3a6fbbe2-a5cd-4f36-96f1-1e3cf3325333" providerId="ADAL" clId="{CB68272D-4B1D-4664-B0A6-A2EA43CB41B1}" dt="2024-09-11T02:28:29.199" v="945" actId="1035"/>
          <ac:picMkLst>
            <pc:docMk/>
            <pc:sldMk cId="613043760" sldId="275"/>
            <ac:picMk id="5" creationId="{CABE465D-9DD1-D58D-140A-CFA49434D3B0}"/>
          </ac:picMkLst>
        </pc:picChg>
        <pc:picChg chg="add mod">
          <ac:chgData name="tanaboon tongbuasirilai" userId="3a6fbbe2-a5cd-4f36-96f1-1e3cf3325333" providerId="ADAL" clId="{CB68272D-4B1D-4664-B0A6-A2EA43CB41B1}" dt="2024-09-11T02:28:39.428" v="948" actId="1076"/>
          <ac:picMkLst>
            <pc:docMk/>
            <pc:sldMk cId="613043760" sldId="275"/>
            <ac:picMk id="19" creationId="{158F28B5-B9F5-8657-FAC3-8C7886A06F17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1517324079" sldId="276"/>
        </pc:sldMkLst>
        <pc:spChg chg="mod">
          <ac:chgData name="tanaboon tongbuasirilai" userId="3a6fbbe2-a5cd-4f36-96f1-1e3cf3325333" providerId="ADAL" clId="{CB68272D-4B1D-4664-B0A6-A2EA43CB41B1}" dt="2024-09-10T11:58:58.655" v="243" actId="26606"/>
          <ac:spMkLst>
            <pc:docMk/>
            <pc:sldMk cId="1517324079" sldId="276"/>
            <ac:spMk id="2" creationId="{DEEB3756-806A-0C82-5CFF-63FFE04AC86A}"/>
          </ac:spMkLst>
        </pc:spChg>
        <pc:spChg chg="del">
          <ac:chgData name="tanaboon tongbuasirilai" userId="3a6fbbe2-a5cd-4f36-96f1-1e3cf3325333" providerId="ADAL" clId="{CB68272D-4B1D-4664-B0A6-A2EA43CB41B1}" dt="2024-09-10T11:58:42.953" v="224" actId="478"/>
          <ac:spMkLst>
            <pc:docMk/>
            <pc:sldMk cId="1517324079" sldId="276"/>
            <ac:spMk id="3" creationId="{4B5A43D7-941D-4069-0783-4F76C9D4BE67}"/>
          </ac:spMkLst>
        </pc:spChg>
        <pc:spChg chg="add">
          <ac:chgData name="tanaboon tongbuasirilai" userId="3a6fbbe2-a5cd-4f36-96f1-1e3cf3325333" providerId="ADAL" clId="{CB68272D-4B1D-4664-B0A6-A2EA43CB41B1}" dt="2024-09-10T11:58:58.655" v="243" actId="26606"/>
          <ac:spMkLst>
            <pc:docMk/>
            <pc:sldMk cId="1517324079" sldId="276"/>
            <ac:spMk id="18" creationId="{A6073935-E043-4801-AF06-06093A9145F7}"/>
          </ac:spMkLst>
        </pc:spChg>
        <pc:spChg chg="add">
          <ac:chgData name="tanaboon tongbuasirilai" userId="3a6fbbe2-a5cd-4f36-96f1-1e3cf3325333" providerId="ADAL" clId="{CB68272D-4B1D-4664-B0A6-A2EA43CB41B1}" dt="2024-09-10T11:58:58.655" v="243" actId="26606"/>
          <ac:spMkLst>
            <pc:docMk/>
            <pc:sldMk cId="1517324079" sldId="276"/>
            <ac:spMk id="28" creationId="{8D6B9972-4A81-4223-9901-0E559A1D5E59}"/>
          </ac:spMkLst>
        </pc:spChg>
        <pc:grpChg chg="add">
          <ac:chgData name="tanaboon tongbuasirilai" userId="3a6fbbe2-a5cd-4f36-96f1-1e3cf3325333" providerId="ADAL" clId="{CB68272D-4B1D-4664-B0A6-A2EA43CB41B1}" dt="2024-09-10T11:58:58.655" v="243" actId="26606"/>
          <ac:grpSpMkLst>
            <pc:docMk/>
            <pc:sldMk cId="1517324079" sldId="276"/>
            <ac:grpSpMk id="10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0T11:58:58.655" v="243" actId="26606"/>
          <ac:grpSpMkLst>
            <pc:docMk/>
            <pc:sldMk cId="1517324079" sldId="276"/>
            <ac:grpSpMk id="20" creationId="{8AC26FF4-D6F9-4A94-A837-D051A101EDD3}"/>
          </ac:grpSpMkLst>
        </pc:grpChg>
        <pc:picChg chg="add mod">
          <ac:chgData name="tanaboon tongbuasirilai" userId="3a6fbbe2-a5cd-4f36-96f1-1e3cf3325333" providerId="ADAL" clId="{CB68272D-4B1D-4664-B0A6-A2EA43CB41B1}" dt="2024-09-10T11:58:58.655" v="243" actId="26606"/>
          <ac:picMkLst>
            <pc:docMk/>
            <pc:sldMk cId="1517324079" sldId="276"/>
            <ac:picMk id="5" creationId="{35359F08-8621-05CD-70B2-5A4D4CE3144C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3:25:33.337" v="1420"/>
        <pc:sldMkLst>
          <pc:docMk/>
          <pc:sldMk cId="881379356" sldId="277"/>
        </pc:sldMkLst>
        <pc:spChg chg="mod">
          <ac:chgData name="tanaboon tongbuasirilai" userId="3a6fbbe2-a5cd-4f36-96f1-1e3cf3325333" providerId="ADAL" clId="{CB68272D-4B1D-4664-B0A6-A2EA43CB41B1}" dt="2024-09-11T03:02:05.958" v="1349" actId="26606"/>
          <ac:spMkLst>
            <pc:docMk/>
            <pc:sldMk cId="881379356" sldId="277"/>
            <ac:spMk id="2" creationId="{5E8F6FE7-E78D-60F7-42E8-04A78370A431}"/>
          </ac:spMkLst>
        </pc:spChg>
        <pc:spChg chg="del">
          <ac:chgData name="tanaboon tongbuasirilai" userId="3a6fbbe2-a5cd-4f36-96f1-1e3cf3325333" providerId="ADAL" clId="{CB68272D-4B1D-4664-B0A6-A2EA43CB41B1}" dt="2024-09-11T03:01:27.800" v="1345" actId="478"/>
          <ac:spMkLst>
            <pc:docMk/>
            <pc:sldMk cId="881379356" sldId="277"/>
            <ac:spMk id="3" creationId="{CF32AA32-9FC3-8A40-7AE8-012B56FB8A77}"/>
          </ac:spMkLst>
        </pc:spChg>
        <pc:spChg chg="add mod">
          <ac:chgData name="tanaboon tongbuasirilai" userId="3a6fbbe2-a5cd-4f36-96f1-1e3cf3325333" providerId="ADAL" clId="{CB68272D-4B1D-4664-B0A6-A2EA43CB41B1}" dt="2024-09-11T03:02:21.891" v="1362" actId="403"/>
          <ac:spMkLst>
            <pc:docMk/>
            <pc:sldMk cId="881379356" sldId="277"/>
            <ac:spMk id="5" creationId="{6995E177-05AA-6531-06E2-4F31FC09B916}"/>
          </ac:spMkLst>
        </pc:spChg>
        <pc:spChg chg="add del">
          <ac:chgData name="tanaboon tongbuasirilai" userId="3a6fbbe2-a5cd-4f36-96f1-1e3cf3325333" providerId="ADAL" clId="{CB68272D-4B1D-4664-B0A6-A2EA43CB41B1}" dt="2024-09-11T03:02:05.936" v="1348" actId="26606"/>
          <ac:spMkLst>
            <pc:docMk/>
            <pc:sldMk cId="881379356" sldId="277"/>
            <ac:spMk id="2063" creationId="{EF3E1F0C-BCD9-491F-A435-D4A48FB439B9}"/>
          </ac:spMkLst>
        </pc:spChg>
        <pc:spChg chg="add">
          <ac:chgData name="tanaboon tongbuasirilai" userId="3a6fbbe2-a5cd-4f36-96f1-1e3cf3325333" providerId="ADAL" clId="{CB68272D-4B1D-4664-B0A6-A2EA43CB41B1}" dt="2024-09-11T03:02:05.958" v="1349" actId="26606"/>
          <ac:spMkLst>
            <pc:docMk/>
            <pc:sldMk cId="881379356" sldId="277"/>
            <ac:spMk id="2072" creationId="{EF263B76-D6AC-40A4-BA2E-CC8B89190ED9}"/>
          </ac:spMkLst>
        </pc:spChg>
        <pc:grpChg chg="add del">
          <ac:chgData name="tanaboon tongbuasirilai" userId="3a6fbbe2-a5cd-4f36-96f1-1e3cf3325333" providerId="ADAL" clId="{CB68272D-4B1D-4664-B0A6-A2EA43CB41B1}" dt="2024-09-11T03:02:05.936" v="1348" actId="26606"/>
          <ac:grpSpMkLst>
            <pc:docMk/>
            <pc:sldMk cId="881379356" sldId="277"/>
            <ac:grpSpMk id="2055" creationId="{C616B3DC-C165-433D-9187-62DCC0E317D3}"/>
          </ac:grpSpMkLst>
        </pc:grpChg>
        <pc:grpChg chg="add">
          <ac:chgData name="tanaboon tongbuasirilai" userId="3a6fbbe2-a5cd-4f36-96f1-1e3cf3325333" providerId="ADAL" clId="{CB68272D-4B1D-4664-B0A6-A2EA43CB41B1}" dt="2024-09-11T03:02:05.958" v="1349" actId="26606"/>
          <ac:grpSpMkLst>
            <pc:docMk/>
            <pc:sldMk cId="881379356" sldId="277"/>
            <ac:grpSpMk id="2065" creationId="{C616B3DC-C165-433D-9187-62DCC0E317D3}"/>
          </ac:grpSpMkLst>
        </pc:grpChg>
        <pc:picChg chg="add mod">
          <ac:chgData name="tanaboon tongbuasirilai" userId="3a6fbbe2-a5cd-4f36-96f1-1e3cf3325333" providerId="ADAL" clId="{CB68272D-4B1D-4664-B0A6-A2EA43CB41B1}" dt="2024-09-11T03:02:10.933" v="1351" actId="27614"/>
          <ac:picMkLst>
            <pc:docMk/>
            <pc:sldMk cId="881379356" sldId="277"/>
            <ac:picMk id="2050" creationId="{567CF988-23BA-C66E-9E1F-9AB1C208B225}"/>
          </ac:picMkLst>
        </pc:picChg>
      </pc:sldChg>
      <pc:sldChg chg="add">
        <pc:chgData name="tanaboon tongbuasirilai" userId="3a6fbbe2-a5cd-4f36-96f1-1e3cf3325333" providerId="ADAL" clId="{CB68272D-4B1D-4664-B0A6-A2EA43CB41B1}" dt="2024-09-11T03:23:45.328" v="1405"/>
        <pc:sldMkLst>
          <pc:docMk/>
          <pc:sldMk cId="1230131591" sldId="278"/>
        </pc:sldMkLst>
      </pc:sldChg>
      <pc:sldChg chg="delSp modSp add mod setBg delDesignElem">
        <pc:chgData name="tanaboon tongbuasirilai" userId="3a6fbbe2-a5cd-4f36-96f1-1e3cf3325333" providerId="ADAL" clId="{CB68272D-4B1D-4664-B0A6-A2EA43CB41B1}" dt="2024-09-11T03:30:43.531" v="1448" actId="13822"/>
        <pc:sldMkLst>
          <pc:docMk/>
          <pc:sldMk cId="429937046" sldId="279"/>
        </pc:sldMkLst>
        <pc:spChg chg="mod">
          <ac:chgData name="tanaboon tongbuasirilai" userId="3a6fbbe2-a5cd-4f36-96f1-1e3cf3325333" providerId="ADAL" clId="{CB68272D-4B1D-4664-B0A6-A2EA43CB41B1}" dt="2024-09-11T03:30:43.531" v="1448" actId="13822"/>
          <ac:spMkLst>
            <pc:docMk/>
            <pc:sldMk cId="429937046" sldId="279"/>
            <ac:spMk id="11" creationId="{BA32F8C8-411F-7CFA-9B7D-E4849BAA3478}"/>
          </ac:spMkLst>
        </pc:spChg>
        <pc:spChg chg="del">
          <ac:chgData name="tanaboon tongbuasirilai" userId="3a6fbbe2-a5cd-4f36-96f1-1e3cf3325333" providerId="ADAL" clId="{CB68272D-4B1D-4664-B0A6-A2EA43CB41B1}" dt="2024-09-11T03:24:17.084" v="1407"/>
          <ac:spMkLst>
            <pc:docMk/>
            <pc:sldMk cId="429937046" sldId="279"/>
            <ac:spMk id="16" creationId="{AFF8D2E5-2C4E-47B1-930B-6C82B7C31331}"/>
          </ac:spMkLst>
        </pc:spChg>
        <pc:spChg chg="del">
          <ac:chgData name="tanaboon tongbuasirilai" userId="3a6fbbe2-a5cd-4f36-96f1-1e3cf3325333" providerId="ADAL" clId="{CB68272D-4B1D-4664-B0A6-A2EA43CB41B1}" dt="2024-09-11T03:24:17.084" v="1407"/>
          <ac:spMkLst>
            <pc:docMk/>
            <pc:sldMk cId="429937046" sldId="279"/>
            <ac:spMk id="18" creationId="{801E4ADA-0EA9-4930-846E-3C11E8BED6DD}"/>
          </ac:spMkLst>
        </pc:spChg>
        <pc:spChg chg="del">
          <ac:chgData name="tanaboon tongbuasirilai" userId="3a6fbbe2-a5cd-4f36-96f1-1e3cf3325333" providerId="ADAL" clId="{CB68272D-4B1D-4664-B0A6-A2EA43CB41B1}" dt="2024-09-11T03:24:17.084" v="1407"/>
          <ac:spMkLst>
            <pc:docMk/>
            <pc:sldMk cId="429937046" sldId="279"/>
            <ac:spMk id="20" creationId="{FB92FFCE-0C90-454E-AA25-D4EE9A6C39C5}"/>
          </ac:spMkLst>
        </pc:spChg>
        <pc:picChg chg="mod">
          <ac:chgData name="tanaboon tongbuasirilai" userId="3a6fbbe2-a5cd-4f36-96f1-1e3cf3325333" providerId="ADAL" clId="{CB68272D-4B1D-4664-B0A6-A2EA43CB41B1}" dt="2024-09-11T03:30:28.581" v="1445" actId="1076"/>
          <ac:picMkLst>
            <pc:docMk/>
            <pc:sldMk cId="429937046" sldId="279"/>
            <ac:picMk id="4" creationId="{DC5D5359-88C5-E1FF-7479-0684754702CD}"/>
          </ac:picMkLst>
        </pc:picChg>
        <pc:picChg chg="mod">
          <ac:chgData name="tanaboon tongbuasirilai" userId="3a6fbbe2-a5cd-4f36-96f1-1e3cf3325333" providerId="ADAL" clId="{CB68272D-4B1D-4664-B0A6-A2EA43CB41B1}" dt="2024-09-11T03:30:28.581" v="1445" actId="1076"/>
          <ac:picMkLst>
            <pc:docMk/>
            <pc:sldMk cId="429937046" sldId="279"/>
            <ac:picMk id="5" creationId="{B3C0657F-E30B-35E2-2DEF-9DDF8015BBF3}"/>
          </ac:picMkLst>
        </pc:picChg>
        <pc:picChg chg="mod">
          <ac:chgData name="tanaboon tongbuasirilai" userId="3a6fbbe2-a5cd-4f36-96f1-1e3cf3325333" providerId="ADAL" clId="{CB68272D-4B1D-4664-B0A6-A2EA43CB41B1}" dt="2024-09-11T03:30:28.581" v="1445" actId="1076"/>
          <ac:picMkLst>
            <pc:docMk/>
            <pc:sldMk cId="429937046" sldId="279"/>
            <ac:picMk id="6" creationId="{E82C34A1-609A-5FF7-9DD4-3DAE5104D973}"/>
          </ac:picMkLst>
        </pc:picChg>
        <pc:picChg chg="mod">
          <ac:chgData name="tanaboon tongbuasirilai" userId="3a6fbbe2-a5cd-4f36-96f1-1e3cf3325333" providerId="ADAL" clId="{CB68272D-4B1D-4664-B0A6-A2EA43CB41B1}" dt="2024-09-11T03:30:28.581" v="1445" actId="1076"/>
          <ac:picMkLst>
            <pc:docMk/>
            <pc:sldMk cId="429937046" sldId="279"/>
            <ac:picMk id="7" creationId="{B4B98173-BC67-4521-8607-E01CA0E3A737}"/>
          </ac:picMkLst>
        </pc:picChg>
        <pc:picChg chg="mod">
          <ac:chgData name="tanaboon tongbuasirilai" userId="3a6fbbe2-a5cd-4f36-96f1-1e3cf3325333" providerId="ADAL" clId="{CB68272D-4B1D-4664-B0A6-A2EA43CB41B1}" dt="2024-09-11T03:30:28.581" v="1445" actId="1076"/>
          <ac:picMkLst>
            <pc:docMk/>
            <pc:sldMk cId="429937046" sldId="279"/>
            <ac:picMk id="8" creationId="{39F9F4AA-01E0-71A3-101F-4AA1E689BA02}"/>
          </ac:picMkLst>
        </pc:picChg>
      </pc:sldChg>
      <pc:sldChg chg="delSp modSp add mod setBg delDesignElem">
        <pc:chgData name="tanaboon tongbuasirilai" userId="3a6fbbe2-a5cd-4f36-96f1-1e3cf3325333" providerId="ADAL" clId="{CB68272D-4B1D-4664-B0A6-A2EA43CB41B1}" dt="2024-09-11T03:31:00.916" v="1449"/>
        <pc:sldMkLst>
          <pc:docMk/>
          <pc:sldMk cId="2193828690" sldId="280"/>
        </pc:sldMkLst>
        <pc:spChg chg="mod">
          <ac:chgData name="tanaboon tongbuasirilai" userId="3a6fbbe2-a5cd-4f36-96f1-1e3cf3325333" providerId="ADAL" clId="{CB68272D-4B1D-4664-B0A6-A2EA43CB41B1}" dt="2024-09-11T03:24:38.651" v="1415"/>
          <ac:spMkLst>
            <pc:docMk/>
            <pc:sldMk cId="2193828690" sldId="280"/>
            <ac:spMk id="5" creationId="{E3E99827-DD15-CD3F-8B6C-0F44F5413B3E}"/>
          </ac:spMkLst>
        </pc:spChg>
        <pc:spChg chg="mod">
          <ac:chgData name="tanaboon tongbuasirilai" userId="3a6fbbe2-a5cd-4f36-96f1-1e3cf3325333" providerId="ADAL" clId="{CB68272D-4B1D-4664-B0A6-A2EA43CB41B1}" dt="2024-09-11T03:24:45.027" v="1416" actId="1076"/>
          <ac:spMkLst>
            <pc:docMk/>
            <pc:sldMk cId="2193828690" sldId="280"/>
            <ac:spMk id="6" creationId="{23FA2A57-FCC1-D03F-0460-882AF551910D}"/>
          </ac:spMkLst>
        </pc:spChg>
        <pc:spChg chg="mod">
          <ac:chgData name="tanaboon tongbuasirilai" userId="3a6fbbe2-a5cd-4f36-96f1-1e3cf3325333" providerId="ADAL" clId="{CB68272D-4B1D-4664-B0A6-A2EA43CB41B1}" dt="2024-09-11T03:24:45.027" v="1416" actId="1076"/>
          <ac:spMkLst>
            <pc:docMk/>
            <pc:sldMk cId="2193828690" sldId="280"/>
            <ac:spMk id="7" creationId="{5CCC1028-461A-DB0B-ABAC-4A0535FEDBAD}"/>
          </ac:spMkLst>
        </pc:spChg>
        <pc:spChg chg="mod">
          <ac:chgData name="tanaboon tongbuasirilai" userId="3a6fbbe2-a5cd-4f36-96f1-1e3cf3325333" providerId="ADAL" clId="{CB68272D-4B1D-4664-B0A6-A2EA43CB41B1}" dt="2024-09-11T03:24:45.027" v="1416" actId="1076"/>
          <ac:spMkLst>
            <pc:docMk/>
            <pc:sldMk cId="2193828690" sldId="280"/>
            <ac:spMk id="8" creationId="{6378DA03-3EAA-E0C1-C768-B7184AC72632}"/>
          </ac:spMkLst>
        </pc:spChg>
        <pc:spChg chg="del">
          <ac:chgData name="tanaboon tongbuasirilai" userId="3a6fbbe2-a5cd-4f36-96f1-1e3cf3325333" providerId="ADAL" clId="{CB68272D-4B1D-4664-B0A6-A2EA43CB41B1}" dt="2024-09-11T03:24:23.334" v="1409"/>
          <ac:spMkLst>
            <pc:docMk/>
            <pc:sldMk cId="2193828690" sldId="280"/>
            <ac:spMk id="23" creationId="{5ACC6BB2-28F8-4405-829D-0562733BEE7A}"/>
          </ac:spMkLst>
        </pc:spChg>
        <pc:spChg chg="del">
          <ac:chgData name="tanaboon tongbuasirilai" userId="3a6fbbe2-a5cd-4f36-96f1-1e3cf3325333" providerId="ADAL" clId="{CB68272D-4B1D-4664-B0A6-A2EA43CB41B1}" dt="2024-09-11T03:24:23.334" v="1409"/>
          <ac:spMkLst>
            <pc:docMk/>
            <pc:sldMk cId="2193828690" sldId="280"/>
            <ac:spMk id="25" creationId="{5C2E53F0-AD54-4A55-99A0-EC896CE3C233}"/>
          </ac:spMkLst>
        </pc:spChg>
        <pc:spChg chg="del">
          <ac:chgData name="tanaboon tongbuasirilai" userId="3a6fbbe2-a5cd-4f36-96f1-1e3cf3325333" providerId="ADAL" clId="{CB68272D-4B1D-4664-B0A6-A2EA43CB41B1}" dt="2024-09-11T03:24:23.334" v="1409"/>
          <ac:spMkLst>
            <pc:docMk/>
            <pc:sldMk cId="2193828690" sldId="280"/>
            <ac:spMk id="27" creationId="{D15F19F8-85EE-477A-ACBA-4B6D069780E5}"/>
          </ac:spMkLst>
        </pc:spChg>
        <pc:spChg chg="del">
          <ac:chgData name="tanaboon tongbuasirilai" userId="3a6fbbe2-a5cd-4f36-96f1-1e3cf3325333" providerId="ADAL" clId="{CB68272D-4B1D-4664-B0A6-A2EA43CB41B1}" dt="2024-09-11T03:24:23.334" v="1409"/>
          <ac:spMkLst>
            <pc:docMk/>
            <pc:sldMk cId="2193828690" sldId="280"/>
            <ac:spMk id="29" creationId="{92C3387C-D24F-4737-8A37-1DC5CFF09CFA}"/>
          </ac:spMkLst>
        </pc:spChg>
        <pc:picChg chg="mod">
          <ac:chgData name="tanaboon tongbuasirilai" userId="3a6fbbe2-a5cd-4f36-96f1-1e3cf3325333" providerId="ADAL" clId="{CB68272D-4B1D-4664-B0A6-A2EA43CB41B1}" dt="2024-09-11T03:24:45.027" v="1416" actId="1076"/>
          <ac:picMkLst>
            <pc:docMk/>
            <pc:sldMk cId="2193828690" sldId="280"/>
            <ac:picMk id="15" creationId="{C8D2B927-AEEA-262F-B362-40576AE8CE7A}"/>
          </ac:picMkLst>
        </pc:picChg>
        <pc:picChg chg="mod">
          <ac:chgData name="tanaboon tongbuasirilai" userId="3a6fbbe2-a5cd-4f36-96f1-1e3cf3325333" providerId="ADAL" clId="{CB68272D-4B1D-4664-B0A6-A2EA43CB41B1}" dt="2024-09-11T03:24:45.027" v="1416" actId="1076"/>
          <ac:picMkLst>
            <pc:docMk/>
            <pc:sldMk cId="2193828690" sldId="280"/>
            <ac:picMk id="16" creationId="{C0359CC7-92A4-2363-1D8D-593983FF38B8}"/>
          </ac:picMkLst>
        </pc:picChg>
        <pc:picChg chg="mod">
          <ac:chgData name="tanaboon tongbuasirilai" userId="3a6fbbe2-a5cd-4f36-96f1-1e3cf3325333" providerId="ADAL" clId="{CB68272D-4B1D-4664-B0A6-A2EA43CB41B1}" dt="2024-09-11T03:24:45.027" v="1416" actId="1076"/>
          <ac:picMkLst>
            <pc:docMk/>
            <pc:sldMk cId="2193828690" sldId="280"/>
            <ac:picMk id="17" creationId="{D2D2A0E9-0863-5FFC-2611-B9A160993D01}"/>
          </ac:picMkLst>
        </pc:picChg>
        <pc:picChg chg="mod">
          <ac:chgData name="tanaboon tongbuasirilai" userId="3a6fbbe2-a5cd-4f36-96f1-1e3cf3325333" providerId="ADAL" clId="{CB68272D-4B1D-4664-B0A6-A2EA43CB41B1}" dt="2024-09-11T03:24:45.027" v="1416" actId="1076"/>
          <ac:picMkLst>
            <pc:docMk/>
            <pc:sldMk cId="2193828690" sldId="280"/>
            <ac:picMk id="18" creationId="{6C19E631-D528-08EA-D37A-9E88E0ABD3F8}"/>
          </ac:picMkLst>
        </pc:pic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9" creationId="{B3AD59C8-F0CA-10C6-C61D-A4E61CBF690B}"/>
          </ac:cxnSpMkLst>
        </pc:cxn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10" creationId="{25850741-7D38-E243-DE1E-F46239A0C7C5}"/>
          </ac:cxnSpMkLst>
        </pc:cxn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11" creationId="{2221798A-1250-10A2-E963-312B075553D1}"/>
          </ac:cxnSpMkLst>
        </pc:cxn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12" creationId="{BEA88638-239E-2CB3-A7B5-13ACDDAE4702}"/>
          </ac:cxnSpMkLst>
        </pc:cxn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13" creationId="{3F7FA357-8BF1-BC1F-21DE-E6A2ED596D4F}"/>
          </ac:cxnSpMkLst>
        </pc:cxnChg>
        <pc:cxnChg chg="mod">
          <ac:chgData name="tanaboon tongbuasirilai" userId="3a6fbbe2-a5cd-4f36-96f1-1e3cf3325333" providerId="ADAL" clId="{CB68272D-4B1D-4664-B0A6-A2EA43CB41B1}" dt="2024-09-11T03:24:45.027" v="1416" actId="1076"/>
          <ac:cxnSpMkLst>
            <pc:docMk/>
            <pc:sldMk cId="2193828690" sldId="280"/>
            <ac:cxnSpMk id="14" creationId="{3EFF6EA5-764E-04C4-526D-27AEAB3A3537}"/>
          </ac:cxnSpMkLst>
        </pc:cxnChg>
      </pc:sldChg>
      <pc:sldChg chg="delSp add setBg delDesignElem">
        <pc:chgData name="tanaboon tongbuasirilai" userId="3a6fbbe2-a5cd-4f36-96f1-1e3cf3325333" providerId="ADAL" clId="{CB68272D-4B1D-4664-B0A6-A2EA43CB41B1}" dt="2024-09-11T03:25:49.021" v="1422"/>
        <pc:sldMkLst>
          <pc:docMk/>
          <pc:sldMk cId="1101135996" sldId="281"/>
        </pc:sldMkLst>
        <pc:spChg chg="del">
          <ac:chgData name="tanaboon tongbuasirilai" userId="3a6fbbe2-a5cd-4f36-96f1-1e3cf3325333" providerId="ADAL" clId="{CB68272D-4B1D-4664-B0A6-A2EA43CB41B1}" dt="2024-09-11T03:24:53.811" v="1418"/>
          <ac:spMkLst>
            <pc:docMk/>
            <pc:sldMk cId="1101135996" sldId="281"/>
            <ac:spMk id="10" creationId="{A7AE9375-4664-4DB2-922D-2782A6E439AC}"/>
          </ac:spMkLst>
        </pc:spChg>
        <pc:spChg chg="del">
          <ac:chgData name="tanaboon tongbuasirilai" userId="3a6fbbe2-a5cd-4f36-96f1-1e3cf3325333" providerId="ADAL" clId="{CB68272D-4B1D-4664-B0A6-A2EA43CB41B1}" dt="2024-09-11T03:24:53.811" v="1418"/>
          <ac:spMkLst>
            <pc:docMk/>
            <pc:sldMk cId="1101135996" sldId="281"/>
            <ac:spMk id="12" creationId="{C2C57604-0CFD-4023-B9BD-107166A25317}"/>
          </ac:spMkLst>
        </pc:spChg>
      </pc:sldChg>
      <pc:sldChg chg="modSp add mod">
        <pc:chgData name="tanaboon tongbuasirilai" userId="3a6fbbe2-a5cd-4f36-96f1-1e3cf3325333" providerId="ADAL" clId="{CB68272D-4B1D-4664-B0A6-A2EA43CB41B1}" dt="2024-09-11T03:29:59.485" v="1440" actId="1076"/>
        <pc:sldMkLst>
          <pc:docMk/>
          <pc:sldMk cId="563561050" sldId="282"/>
        </pc:sldMkLst>
        <pc:spChg chg="mod">
          <ac:chgData name="tanaboon tongbuasirilai" userId="3a6fbbe2-a5cd-4f36-96f1-1e3cf3325333" providerId="ADAL" clId="{CB68272D-4B1D-4664-B0A6-A2EA43CB41B1}" dt="2024-09-11T03:29:51.838" v="1438" actId="1076"/>
          <ac:spMkLst>
            <pc:docMk/>
            <pc:sldMk cId="563561050" sldId="282"/>
            <ac:spMk id="2" creationId="{6C008860-E476-BB85-D0AC-AC3654C88C5F}"/>
          </ac:spMkLst>
        </pc:spChg>
        <pc:spChg chg="mod">
          <ac:chgData name="tanaboon tongbuasirilai" userId="3a6fbbe2-a5cd-4f36-96f1-1e3cf3325333" providerId="ADAL" clId="{CB68272D-4B1D-4664-B0A6-A2EA43CB41B1}" dt="2024-09-11T03:29:59.485" v="1440" actId="1076"/>
          <ac:spMkLst>
            <pc:docMk/>
            <pc:sldMk cId="563561050" sldId="282"/>
            <ac:spMk id="3" creationId="{88BDF44C-C2E6-5F10-6B87-711B349539E1}"/>
          </ac:spMkLst>
        </pc:spChg>
        <pc:picChg chg="mod">
          <ac:chgData name="tanaboon tongbuasirilai" userId="3a6fbbe2-a5cd-4f36-96f1-1e3cf3325333" providerId="ADAL" clId="{CB68272D-4B1D-4664-B0A6-A2EA43CB41B1}" dt="2024-09-11T03:27:49.916" v="1426" actId="1076"/>
          <ac:picMkLst>
            <pc:docMk/>
            <pc:sldMk cId="563561050" sldId="282"/>
            <ac:picMk id="4098" creationId="{46757EE5-65DE-5E12-F817-75D14C24F561}"/>
          </ac:picMkLst>
        </pc:picChg>
      </pc:sldChg>
      <pc:sldChg chg="delSp modSp add mod setBg delDesignElem">
        <pc:chgData name="tanaboon tongbuasirilai" userId="3a6fbbe2-a5cd-4f36-96f1-1e3cf3325333" providerId="ADAL" clId="{CB68272D-4B1D-4664-B0A6-A2EA43CB41B1}" dt="2024-09-11T03:29:29.929" v="1434" actId="1076"/>
        <pc:sldMkLst>
          <pc:docMk/>
          <pc:sldMk cId="2716087822" sldId="283"/>
        </pc:sldMkLst>
        <pc:spChg chg="mod">
          <ac:chgData name="tanaboon tongbuasirilai" userId="3a6fbbe2-a5cd-4f36-96f1-1e3cf3325333" providerId="ADAL" clId="{CB68272D-4B1D-4664-B0A6-A2EA43CB41B1}" dt="2024-09-11T03:29:29.929" v="1434" actId="1076"/>
          <ac:spMkLst>
            <pc:docMk/>
            <pc:sldMk cId="2716087822" sldId="283"/>
            <ac:spMk id="25" creationId="{6A293B77-1EE9-8D99-E1F0-9B4384EC61B6}"/>
          </ac:spMkLst>
        </pc:spChg>
        <pc:spChg chg="del">
          <ac:chgData name="tanaboon tongbuasirilai" userId="3a6fbbe2-a5cd-4f36-96f1-1e3cf3325333" providerId="ADAL" clId="{CB68272D-4B1D-4664-B0A6-A2EA43CB41B1}" dt="2024-09-11T03:28:24.387" v="1428"/>
          <ac:spMkLst>
            <pc:docMk/>
            <pc:sldMk cId="2716087822" sldId="283"/>
            <ac:spMk id="36" creationId="{388F20F8-60BF-42FE-A252-DFD5A74451CA}"/>
          </ac:spMkLst>
        </pc:spChg>
        <pc:spChg chg="del">
          <ac:chgData name="tanaboon tongbuasirilai" userId="3a6fbbe2-a5cd-4f36-96f1-1e3cf3325333" providerId="ADAL" clId="{CB68272D-4B1D-4664-B0A6-A2EA43CB41B1}" dt="2024-09-11T03:28:24.387" v="1428"/>
          <ac:spMkLst>
            <pc:docMk/>
            <pc:sldMk cId="2716087822" sldId="283"/>
            <ac:spMk id="38" creationId="{98A68847-134F-4AF1-B1C6-332344C9C90D}"/>
          </ac:spMkLst>
        </pc:spChg>
      </pc:sldChg>
      <pc:sldChg chg="addSp delSp modSp new mod setBg">
        <pc:chgData name="tanaboon tongbuasirilai" userId="3a6fbbe2-a5cd-4f36-96f1-1e3cf3325333" providerId="ADAL" clId="{CB68272D-4B1D-4664-B0A6-A2EA43CB41B1}" dt="2024-09-11T05:01:45.399" v="2008" actId="14100"/>
        <pc:sldMkLst>
          <pc:docMk/>
          <pc:sldMk cId="3248882846" sldId="284"/>
        </pc:sldMkLst>
        <pc:spChg chg="mod">
          <ac:chgData name="tanaboon tongbuasirilai" userId="3a6fbbe2-a5cd-4f36-96f1-1e3cf3325333" providerId="ADAL" clId="{CB68272D-4B1D-4664-B0A6-A2EA43CB41B1}" dt="2024-09-11T05:01:21.207" v="2002" actId="14100"/>
          <ac:spMkLst>
            <pc:docMk/>
            <pc:sldMk cId="3248882846" sldId="284"/>
            <ac:spMk id="2" creationId="{9B3FA3BE-E18A-4D0F-37B9-AC9211AAF67F}"/>
          </ac:spMkLst>
        </pc:spChg>
        <pc:spChg chg="del mod">
          <ac:chgData name="tanaboon tongbuasirilai" userId="3a6fbbe2-a5cd-4f36-96f1-1e3cf3325333" providerId="ADAL" clId="{CB68272D-4B1D-4664-B0A6-A2EA43CB41B1}" dt="2024-09-11T05:00:10.496" v="1995" actId="26606"/>
          <ac:spMkLst>
            <pc:docMk/>
            <pc:sldMk cId="3248882846" sldId="284"/>
            <ac:spMk id="3" creationId="{F6208A0C-BB10-9559-41B9-FB11FF1C0438}"/>
          </ac:spMkLst>
        </pc:spChg>
        <pc:spChg chg="add">
          <ac:chgData name="tanaboon tongbuasirilai" userId="3a6fbbe2-a5cd-4f36-96f1-1e3cf3325333" providerId="ADAL" clId="{CB68272D-4B1D-4664-B0A6-A2EA43CB41B1}" dt="2024-09-11T05:00:10.496" v="1995" actId="26606"/>
          <ac:spMkLst>
            <pc:docMk/>
            <pc:sldMk cId="3248882846" sldId="284"/>
            <ac:spMk id="9" creationId="{94C52C56-BEF2-4E22-8C8E-A7AC96B03A72}"/>
          </ac:spMkLst>
        </pc:spChg>
        <pc:spChg chg="add">
          <ac:chgData name="tanaboon tongbuasirilai" userId="3a6fbbe2-a5cd-4f36-96f1-1e3cf3325333" providerId="ADAL" clId="{CB68272D-4B1D-4664-B0A6-A2EA43CB41B1}" dt="2024-09-11T05:00:10.496" v="1995" actId="26606"/>
          <ac:spMkLst>
            <pc:docMk/>
            <pc:sldMk cId="3248882846" sldId="284"/>
            <ac:spMk id="11" creationId="{42285737-90EE-47DC-AC80-8AE156B11969}"/>
          </ac:spMkLst>
        </pc:spChg>
        <pc:grpChg chg="add">
          <ac:chgData name="tanaboon tongbuasirilai" userId="3a6fbbe2-a5cd-4f36-96f1-1e3cf3325333" providerId="ADAL" clId="{CB68272D-4B1D-4664-B0A6-A2EA43CB41B1}" dt="2024-09-11T05:00:10.496" v="1995" actId="26606"/>
          <ac:grpSpMkLst>
            <pc:docMk/>
            <pc:sldMk cId="3248882846" sldId="284"/>
            <ac:grpSpMk id="13" creationId="{B57BDC17-F1B3-455F-BBF1-680AA1F25C06}"/>
          </ac:grpSpMkLst>
        </pc:grpChg>
        <pc:graphicFrameChg chg="add mod">
          <ac:chgData name="tanaboon tongbuasirilai" userId="3a6fbbe2-a5cd-4f36-96f1-1e3cf3325333" providerId="ADAL" clId="{CB68272D-4B1D-4664-B0A6-A2EA43CB41B1}" dt="2024-09-11T05:01:45.399" v="2008" actId="14100"/>
          <ac:graphicFrameMkLst>
            <pc:docMk/>
            <pc:sldMk cId="3248882846" sldId="284"/>
            <ac:graphicFrameMk id="5" creationId="{DEF268B5-A5BC-BE91-A497-E8E3DAAD0BF5}"/>
          </ac:graphicFrameMkLst>
        </pc:graphicFrameChg>
        <pc:picChg chg="add mod">
          <ac:chgData name="tanaboon tongbuasirilai" userId="3a6fbbe2-a5cd-4f36-96f1-1e3cf3325333" providerId="ADAL" clId="{CB68272D-4B1D-4664-B0A6-A2EA43CB41B1}" dt="2024-09-11T05:01:31.046" v="2005" actId="1076"/>
          <ac:picMkLst>
            <pc:docMk/>
            <pc:sldMk cId="3248882846" sldId="284"/>
            <ac:picMk id="5122" creationId="{D9033568-03CA-AECD-949B-B5CA35F2724B}"/>
          </ac:picMkLst>
        </pc:picChg>
      </pc:sldChg>
      <pc:sldChg chg="addSp delSp modSp new mod">
        <pc:chgData name="tanaboon tongbuasirilai" userId="3a6fbbe2-a5cd-4f36-96f1-1e3cf3325333" providerId="ADAL" clId="{CB68272D-4B1D-4664-B0A6-A2EA43CB41B1}" dt="2024-09-11T05:03:55.323" v="2049" actId="1035"/>
        <pc:sldMkLst>
          <pc:docMk/>
          <pc:sldMk cId="1538958249" sldId="285"/>
        </pc:sldMkLst>
        <pc:spChg chg="mod">
          <ac:chgData name="tanaboon tongbuasirilai" userId="3a6fbbe2-a5cd-4f36-96f1-1e3cf3325333" providerId="ADAL" clId="{CB68272D-4B1D-4664-B0A6-A2EA43CB41B1}" dt="2024-09-11T05:03:04.309" v="2034" actId="20577"/>
          <ac:spMkLst>
            <pc:docMk/>
            <pc:sldMk cId="1538958249" sldId="285"/>
            <ac:spMk id="2" creationId="{CDC19D9D-F61B-DC97-5F87-1CCB9EB83046}"/>
          </ac:spMkLst>
        </pc:spChg>
        <pc:spChg chg="del">
          <ac:chgData name="tanaboon tongbuasirilai" userId="3a6fbbe2-a5cd-4f36-96f1-1e3cf3325333" providerId="ADAL" clId="{CB68272D-4B1D-4664-B0A6-A2EA43CB41B1}" dt="2024-09-11T05:02:21.589" v="2009" actId="478"/>
          <ac:spMkLst>
            <pc:docMk/>
            <pc:sldMk cId="1538958249" sldId="285"/>
            <ac:spMk id="3" creationId="{5082E818-A4A1-2F7A-3D9D-9D2117D23758}"/>
          </ac:spMkLst>
        </pc:spChg>
        <pc:spChg chg="add mod">
          <ac:chgData name="tanaboon tongbuasirilai" userId="3a6fbbe2-a5cd-4f36-96f1-1e3cf3325333" providerId="ADAL" clId="{CB68272D-4B1D-4664-B0A6-A2EA43CB41B1}" dt="2024-09-11T05:03:32.099" v="2045" actId="17032"/>
          <ac:spMkLst>
            <pc:docMk/>
            <pc:sldMk cId="1538958249" sldId="285"/>
            <ac:spMk id="8" creationId="{E049FEF4-DF97-2A4F-BF88-F577E44C88A0}"/>
          </ac:spMkLst>
        </pc:spChg>
        <pc:spChg chg="add mod">
          <ac:chgData name="tanaboon tongbuasirilai" userId="3a6fbbe2-a5cd-4f36-96f1-1e3cf3325333" providerId="ADAL" clId="{CB68272D-4B1D-4664-B0A6-A2EA43CB41B1}" dt="2024-09-11T05:03:55.323" v="2049" actId="1035"/>
          <ac:spMkLst>
            <pc:docMk/>
            <pc:sldMk cId="1538958249" sldId="285"/>
            <ac:spMk id="9" creationId="{2C1F1281-AA13-E239-D2E4-EFE3A44C368D}"/>
          </ac:spMkLst>
        </pc:spChg>
        <pc:picChg chg="add mod">
          <ac:chgData name="tanaboon tongbuasirilai" userId="3a6fbbe2-a5cd-4f36-96f1-1e3cf3325333" providerId="ADAL" clId="{CB68272D-4B1D-4664-B0A6-A2EA43CB41B1}" dt="2024-09-11T05:03:13.964" v="2040" actId="1076"/>
          <ac:picMkLst>
            <pc:docMk/>
            <pc:sldMk cId="1538958249" sldId="285"/>
            <ac:picMk id="5" creationId="{67B92305-3018-E936-2C95-1297BBB7C5C4}"/>
          </ac:picMkLst>
        </pc:picChg>
        <pc:picChg chg="add mod">
          <ac:chgData name="tanaboon tongbuasirilai" userId="3a6fbbe2-a5cd-4f36-96f1-1e3cf3325333" providerId="ADAL" clId="{CB68272D-4B1D-4664-B0A6-A2EA43CB41B1}" dt="2024-09-11T05:03:17.914" v="2043" actId="1076"/>
          <ac:picMkLst>
            <pc:docMk/>
            <pc:sldMk cId="1538958249" sldId="285"/>
            <ac:picMk id="7" creationId="{194FA7E4-13A9-AE50-69AA-6FC3FBBEB7FE}"/>
          </ac:picMkLst>
        </pc:picChg>
      </pc:sldChg>
      <pc:sldChg chg="addSp delSp modSp new mod setBg">
        <pc:chgData name="tanaboon tongbuasirilai" userId="3a6fbbe2-a5cd-4f36-96f1-1e3cf3325333" providerId="ADAL" clId="{CB68272D-4B1D-4664-B0A6-A2EA43CB41B1}" dt="2024-09-11T05:05:30.002" v="2097" actId="1076"/>
        <pc:sldMkLst>
          <pc:docMk/>
          <pc:sldMk cId="292603690" sldId="286"/>
        </pc:sldMkLst>
        <pc:spChg chg="mod">
          <ac:chgData name="tanaboon tongbuasirilai" userId="3a6fbbe2-a5cd-4f36-96f1-1e3cf3325333" providerId="ADAL" clId="{CB68272D-4B1D-4664-B0A6-A2EA43CB41B1}" dt="2024-09-11T05:05:24.940" v="2094" actId="26606"/>
          <ac:spMkLst>
            <pc:docMk/>
            <pc:sldMk cId="292603690" sldId="286"/>
            <ac:spMk id="2" creationId="{DE21CF44-1B9C-EAB4-EEED-233BC7A164FE}"/>
          </ac:spMkLst>
        </pc:spChg>
        <pc:spChg chg="del">
          <ac:chgData name="tanaboon tongbuasirilai" userId="3a6fbbe2-a5cd-4f36-96f1-1e3cf3325333" providerId="ADAL" clId="{CB68272D-4B1D-4664-B0A6-A2EA43CB41B1}" dt="2024-09-11T05:05:01.328" v="2050" actId="478"/>
          <ac:spMkLst>
            <pc:docMk/>
            <pc:sldMk cId="292603690" sldId="286"/>
            <ac:spMk id="3" creationId="{11F50886-2FB2-F77E-6236-FB6459B1CDB9}"/>
          </ac:spMkLst>
        </pc:spChg>
        <pc:spChg chg="add del">
          <ac:chgData name="tanaboon tongbuasirilai" userId="3a6fbbe2-a5cd-4f36-96f1-1e3cf3325333" providerId="ADAL" clId="{CB68272D-4B1D-4664-B0A6-A2EA43CB41B1}" dt="2024-09-11T05:05:24.940" v="2094" actId="26606"/>
          <ac:spMkLst>
            <pc:docMk/>
            <pc:sldMk cId="292603690" sldId="286"/>
            <ac:spMk id="18" creationId="{EF263B76-D6AC-40A4-BA2E-CC8B89190ED9}"/>
          </ac:spMkLst>
        </pc:spChg>
        <pc:grpChg chg="add del">
          <ac:chgData name="tanaboon tongbuasirilai" userId="3a6fbbe2-a5cd-4f36-96f1-1e3cf3325333" providerId="ADAL" clId="{CB68272D-4B1D-4664-B0A6-A2EA43CB41B1}" dt="2024-09-11T05:05:24.940" v="2094" actId="26606"/>
          <ac:grpSpMkLst>
            <pc:docMk/>
            <pc:sldMk cId="292603690" sldId="286"/>
            <ac:grpSpMk id="10" creationId="{C616B3DC-C165-433D-9187-62DCC0E317D3}"/>
          </ac:grpSpMkLst>
        </pc:grpChg>
        <pc:picChg chg="add mod">
          <ac:chgData name="tanaboon tongbuasirilai" userId="3a6fbbe2-a5cd-4f36-96f1-1e3cf3325333" providerId="ADAL" clId="{CB68272D-4B1D-4664-B0A6-A2EA43CB41B1}" dt="2024-09-11T05:05:30.002" v="2097" actId="1076"/>
          <ac:picMkLst>
            <pc:docMk/>
            <pc:sldMk cId="292603690" sldId="286"/>
            <ac:picMk id="5" creationId="{D73FEDCE-8DC2-6515-7053-258D8231852F}"/>
          </ac:picMkLst>
        </pc:picChg>
      </pc:sldChg>
      <pc:sldChg chg="addSp delSp modSp new mod">
        <pc:chgData name="tanaboon tongbuasirilai" userId="3a6fbbe2-a5cd-4f36-96f1-1e3cf3325333" providerId="ADAL" clId="{CB68272D-4B1D-4664-B0A6-A2EA43CB41B1}" dt="2024-09-11T05:07:15.764" v="2149" actId="1076"/>
        <pc:sldMkLst>
          <pc:docMk/>
          <pc:sldMk cId="2306652350" sldId="287"/>
        </pc:sldMkLst>
        <pc:spChg chg="mod">
          <ac:chgData name="tanaboon tongbuasirilai" userId="3a6fbbe2-a5cd-4f36-96f1-1e3cf3325333" providerId="ADAL" clId="{CB68272D-4B1D-4664-B0A6-A2EA43CB41B1}" dt="2024-09-11T05:07:09.483" v="2145" actId="1076"/>
          <ac:spMkLst>
            <pc:docMk/>
            <pc:sldMk cId="2306652350" sldId="287"/>
            <ac:spMk id="2" creationId="{1C8C19B5-2FEB-7AFB-89D8-5F63B43D153A}"/>
          </ac:spMkLst>
        </pc:spChg>
        <pc:spChg chg="del">
          <ac:chgData name="tanaboon tongbuasirilai" userId="3a6fbbe2-a5cd-4f36-96f1-1e3cf3325333" providerId="ADAL" clId="{CB68272D-4B1D-4664-B0A6-A2EA43CB41B1}" dt="2024-09-11T05:05:52.763" v="2098" actId="478"/>
          <ac:spMkLst>
            <pc:docMk/>
            <pc:sldMk cId="2306652350" sldId="287"/>
            <ac:spMk id="3" creationId="{EB75B3FC-BD68-2F54-97B4-F7202D868278}"/>
          </ac:spMkLst>
        </pc:spChg>
        <pc:picChg chg="add del mod">
          <ac:chgData name="tanaboon tongbuasirilai" userId="3a6fbbe2-a5cd-4f36-96f1-1e3cf3325333" providerId="ADAL" clId="{CB68272D-4B1D-4664-B0A6-A2EA43CB41B1}" dt="2024-09-11T05:06:39.023" v="2114" actId="478"/>
          <ac:picMkLst>
            <pc:docMk/>
            <pc:sldMk cId="2306652350" sldId="287"/>
            <ac:picMk id="5" creationId="{7A32D41A-384D-C5FC-DF96-41A186E955BB}"/>
          </ac:picMkLst>
        </pc:picChg>
        <pc:picChg chg="add del mod">
          <ac:chgData name="tanaboon tongbuasirilai" userId="3a6fbbe2-a5cd-4f36-96f1-1e3cf3325333" providerId="ADAL" clId="{CB68272D-4B1D-4664-B0A6-A2EA43CB41B1}" dt="2024-09-11T05:06:05.003" v="2102" actId="478"/>
          <ac:picMkLst>
            <pc:docMk/>
            <pc:sldMk cId="2306652350" sldId="287"/>
            <ac:picMk id="6" creationId="{C9A85EF8-3B0D-6439-CCA6-A95C2D6642A0}"/>
          </ac:picMkLst>
        </pc:picChg>
        <pc:picChg chg="add del mod">
          <ac:chgData name="tanaboon tongbuasirilai" userId="3a6fbbe2-a5cd-4f36-96f1-1e3cf3325333" providerId="ADAL" clId="{CB68272D-4B1D-4664-B0A6-A2EA43CB41B1}" dt="2024-09-11T05:06:39.703" v="2115" actId="478"/>
          <ac:picMkLst>
            <pc:docMk/>
            <pc:sldMk cId="2306652350" sldId="287"/>
            <ac:picMk id="7" creationId="{90D7E372-1D8A-E485-1587-1B657C11928A}"/>
          </ac:picMkLst>
        </pc:picChg>
        <pc:picChg chg="add mod">
          <ac:chgData name="tanaboon tongbuasirilai" userId="3a6fbbe2-a5cd-4f36-96f1-1e3cf3325333" providerId="ADAL" clId="{CB68272D-4B1D-4664-B0A6-A2EA43CB41B1}" dt="2024-09-11T05:07:14.469" v="2148" actId="1076"/>
          <ac:picMkLst>
            <pc:docMk/>
            <pc:sldMk cId="2306652350" sldId="287"/>
            <ac:picMk id="6146" creationId="{41A8A446-B97E-B858-F6A6-A17551EA7E41}"/>
          </ac:picMkLst>
        </pc:picChg>
        <pc:picChg chg="add mod">
          <ac:chgData name="tanaboon tongbuasirilai" userId="3a6fbbe2-a5cd-4f36-96f1-1e3cf3325333" providerId="ADAL" clId="{CB68272D-4B1D-4664-B0A6-A2EA43CB41B1}" dt="2024-09-11T05:07:15.764" v="2149" actId="1076"/>
          <ac:picMkLst>
            <pc:docMk/>
            <pc:sldMk cId="2306652350" sldId="287"/>
            <ac:picMk id="6148" creationId="{8AE79F82-4A7E-BF8A-1F0B-9BC4B885EE6F}"/>
          </ac:picMkLst>
        </pc:picChg>
      </pc:sldChg>
      <pc:sldChg chg="new">
        <pc:chgData name="tanaboon tongbuasirilai" userId="3a6fbbe2-a5cd-4f36-96f1-1e3cf3325333" providerId="ADAL" clId="{CB68272D-4B1D-4664-B0A6-A2EA43CB41B1}" dt="2024-09-11T04:42:13.657" v="1950" actId="680"/>
        <pc:sldMkLst>
          <pc:docMk/>
          <pc:sldMk cId="3967339191" sldId="288"/>
        </pc:sldMkLst>
      </pc:sldChg>
      <pc:sldChg chg="new">
        <pc:chgData name="tanaboon tongbuasirilai" userId="3a6fbbe2-a5cd-4f36-96f1-1e3cf3325333" providerId="ADAL" clId="{CB68272D-4B1D-4664-B0A6-A2EA43CB41B1}" dt="2024-09-11T04:42:14.308" v="1951" actId="680"/>
        <pc:sldMkLst>
          <pc:docMk/>
          <pc:sldMk cId="743008973" sldId="289"/>
        </pc:sldMkLst>
      </pc:sldChg>
      <pc:sldChg chg="new">
        <pc:chgData name="tanaboon tongbuasirilai" userId="3a6fbbe2-a5cd-4f36-96f1-1e3cf3325333" providerId="ADAL" clId="{CB68272D-4B1D-4664-B0A6-A2EA43CB41B1}" dt="2024-09-11T04:42:14.950" v="1952" actId="680"/>
        <pc:sldMkLst>
          <pc:docMk/>
          <pc:sldMk cId="3455321551" sldId="290"/>
        </pc:sldMkLst>
      </pc:sldChg>
      <pc:sldChg chg="new">
        <pc:chgData name="tanaboon tongbuasirilai" userId="3a6fbbe2-a5cd-4f36-96f1-1e3cf3325333" providerId="ADAL" clId="{CB68272D-4B1D-4664-B0A6-A2EA43CB41B1}" dt="2024-09-11T04:42:15.534" v="1953" actId="680"/>
        <pc:sldMkLst>
          <pc:docMk/>
          <pc:sldMk cId="2243480764" sldId="291"/>
        </pc:sldMkLst>
      </pc:sldChg>
      <pc:sldChg chg="new">
        <pc:chgData name="tanaboon tongbuasirilai" userId="3a6fbbe2-a5cd-4f36-96f1-1e3cf3325333" providerId="ADAL" clId="{CB68272D-4B1D-4664-B0A6-A2EA43CB41B1}" dt="2024-09-11T04:42:16.145" v="1954" actId="680"/>
        <pc:sldMkLst>
          <pc:docMk/>
          <pc:sldMk cId="652520606" sldId="292"/>
        </pc:sldMkLst>
      </pc:sldChg>
      <pc:sldMasterChg chg="setBg">
        <pc:chgData name="tanaboon tongbuasirilai" userId="3a6fbbe2-a5cd-4f36-96f1-1e3cf3325333" providerId="ADAL" clId="{CB68272D-4B1D-4664-B0A6-A2EA43CB41B1}" dt="2024-09-11T03:25:33.337" v="1420"/>
        <pc:sldMasterMkLst>
          <pc:docMk/>
          <pc:sldMasterMk cId="2835921346" sldId="2147483660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5A3FE2-DE14-4146-864C-CE3837956EA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F975766-AC00-4522-9606-792B0FF9D73C}">
      <dgm:prSet/>
      <dgm:spPr/>
      <dgm:t>
        <a:bodyPr/>
        <a:lstStyle/>
        <a:p>
          <a:r>
            <a:rPr lang="en-US"/>
            <a:t>Material Struct</a:t>
          </a:r>
        </a:p>
      </dgm:t>
    </dgm:pt>
    <dgm:pt modelId="{4583D1B7-2E4E-4259-A3FC-399974B3E992}" type="parTrans" cxnId="{6339C83E-3D71-4DAB-B11F-92692774E769}">
      <dgm:prSet/>
      <dgm:spPr/>
      <dgm:t>
        <a:bodyPr/>
        <a:lstStyle/>
        <a:p>
          <a:endParaRPr lang="en-US"/>
        </a:p>
      </dgm:t>
    </dgm:pt>
    <dgm:pt modelId="{8DA00FDE-03BF-4C40-9BE1-0A9FEA8CEBC6}" type="sibTrans" cxnId="{6339C83E-3D71-4DAB-B11F-92692774E769}">
      <dgm:prSet/>
      <dgm:spPr/>
      <dgm:t>
        <a:bodyPr/>
        <a:lstStyle/>
        <a:p>
          <a:endParaRPr lang="en-US"/>
        </a:p>
      </dgm:t>
    </dgm:pt>
    <dgm:pt modelId="{9A65FFDA-21E6-43DF-8DDF-8C0B13D08F9B}">
      <dgm:prSet/>
      <dgm:spPr/>
      <dgm:t>
        <a:bodyPr/>
        <a:lstStyle/>
        <a:p>
          <a:r>
            <a:rPr lang="en-US"/>
            <a:t>A struct is used to organize the material properties of a surface, keeping the shader code more manageable than using individual uniform values.</a:t>
          </a:r>
        </a:p>
      </dgm:t>
    </dgm:pt>
    <dgm:pt modelId="{143709F0-70CF-4D77-A949-F2F4206930D8}" type="parTrans" cxnId="{4A1BF4F9-7FDE-4451-939E-57B3051A1934}">
      <dgm:prSet/>
      <dgm:spPr/>
      <dgm:t>
        <a:bodyPr/>
        <a:lstStyle/>
        <a:p>
          <a:endParaRPr lang="en-US"/>
        </a:p>
      </dgm:t>
    </dgm:pt>
    <dgm:pt modelId="{FDD14862-9764-48BF-BF91-DCF2D5D3AAC8}" type="sibTrans" cxnId="{4A1BF4F9-7FDE-4451-939E-57B3051A1934}">
      <dgm:prSet/>
      <dgm:spPr/>
      <dgm:t>
        <a:bodyPr/>
        <a:lstStyle/>
        <a:p>
          <a:endParaRPr lang="en-US"/>
        </a:p>
      </dgm:t>
    </dgm:pt>
    <dgm:pt modelId="{D93687A9-7F7B-4D35-BAC6-DA5B0D2417C1}">
      <dgm:prSet/>
      <dgm:spPr/>
      <dgm:t>
        <a:bodyPr/>
        <a:lstStyle/>
        <a:p>
          <a:r>
            <a:rPr lang="en-US"/>
            <a:t>Phong Lighting Components</a:t>
          </a:r>
        </a:p>
      </dgm:t>
    </dgm:pt>
    <dgm:pt modelId="{F8201BBE-1AC2-4D9F-B151-05C906FC33CB}" type="parTrans" cxnId="{5CC54F95-9C76-4582-A2A2-03438926E7D7}">
      <dgm:prSet/>
      <dgm:spPr/>
      <dgm:t>
        <a:bodyPr/>
        <a:lstStyle/>
        <a:p>
          <a:endParaRPr lang="en-US"/>
        </a:p>
      </dgm:t>
    </dgm:pt>
    <dgm:pt modelId="{A5169C61-4D34-4E9B-BF55-97E580694263}" type="sibTrans" cxnId="{5CC54F95-9C76-4582-A2A2-03438926E7D7}">
      <dgm:prSet/>
      <dgm:spPr/>
      <dgm:t>
        <a:bodyPr/>
        <a:lstStyle/>
        <a:p>
          <a:endParaRPr lang="en-US"/>
        </a:p>
      </dgm:t>
    </dgm:pt>
    <dgm:pt modelId="{365C0FEE-E5A0-4D13-8E22-03A631C03A47}">
      <dgm:prSet/>
      <dgm:spPr/>
      <dgm:t>
        <a:bodyPr/>
        <a:lstStyle/>
        <a:p>
          <a:r>
            <a:rPr lang="en-US" dirty="0"/>
            <a:t>Ambient Material Vector - Defines the color the surface reflects under ambient lighting, usually the same as the surface color.</a:t>
          </a:r>
        </a:p>
      </dgm:t>
    </dgm:pt>
    <dgm:pt modelId="{3E4D10AA-6BB6-4120-AD34-A20D352A6D21}" type="parTrans" cxnId="{B56E7E94-DF4B-40CB-9791-405E77778CB3}">
      <dgm:prSet/>
      <dgm:spPr/>
      <dgm:t>
        <a:bodyPr/>
        <a:lstStyle/>
        <a:p>
          <a:endParaRPr lang="en-US"/>
        </a:p>
      </dgm:t>
    </dgm:pt>
    <dgm:pt modelId="{786959BD-B1FA-4198-8A0C-48028104EEE6}" type="sibTrans" cxnId="{B56E7E94-DF4B-40CB-9791-405E77778CB3}">
      <dgm:prSet/>
      <dgm:spPr/>
      <dgm:t>
        <a:bodyPr/>
        <a:lstStyle/>
        <a:p>
          <a:endParaRPr lang="en-US"/>
        </a:p>
      </dgm:t>
    </dgm:pt>
    <dgm:pt modelId="{77320803-3098-492F-8549-8C10C04B063C}">
      <dgm:prSet/>
      <dgm:spPr/>
      <dgm:t>
        <a:bodyPr/>
        <a:lstStyle/>
        <a:p>
          <a:r>
            <a:rPr lang="en-US" dirty="0"/>
            <a:t>Diffuse Material Vector - Defines the color of the surface under diffuse lighting, typically set to the surface color.</a:t>
          </a:r>
        </a:p>
      </dgm:t>
    </dgm:pt>
    <dgm:pt modelId="{F04132B3-7A95-4C51-AB7D-BA544307DFBE}" type="parTrans" cxnId="{2006676F-197D-4CC7-AE57-49B86611BF13}">
      <dgm:prSet/>
      <dgm:spPr/>
      <dgm:t>
        <a:bodyPr/>
        <a:lstStyle/>
        <a:p>
          <a:endParaRPr lang="en-US"/>
        </a:p>
      </dgm:t>
    </dgm:pt>
    <dgm:pt modelId="{C59C0AF5-075F-4100-A5F9-DDE63AA326A7}" type="sibTrans" cxnId="{2006676F-197D-4CC7-AE57-49B86611BF13}">
      <dgm:prSet/>
      <dgm:spPr/>
      <dgm:t>
        <a:bodyPr/>
        <a:lstStyle/>
        <a:p>
          <a:endParaRPr lang="en-US"/>
        </a:p>
      </dgm:t>
    </dgm:pt>
    <dgm:pt modelId="{6D78F3E0-A855-4A23-A113-D596C62A8658}">
      <dgm:prSet/>
      <dgm:spPr/>
      <dgm:t>
        <a:bodyPr/>
        <a:lstStyle/>
        <a:p>
          <a:r>
            <a:rPr lang="en-US" dirty="0"/>
            <a:t>Specular Material Vector - Sets the color of specular highlights, potentially reflecting a specific surface color.</a:t>
          </a:r>
        </a:p>
      </dgm:t>
    </dgm:pt>
    <dgm:pt modelId="{C0613981-2B5F-424D-8C5A-935B8535CCBA}" type="parTrans" cxnId="{E89732FB-9BE8-4B29-AAE5-A74361F98D1A}">
      <dgm:prSet/>
      <dgm:spPr/>
      <dgm:t>
        <a:bodyPr/>
        <a:lstStyle/>
        <a:p>
          <a:endParaRPr lang="en-US"/>
        </a:p>
      </dgm:t>
    </dgm:pt>
    <dgm:pt modelId="{73F6592E-6A1E-47FC-A87F-CCA90568E0FD}" type="sibTrans" cxnId="{E89732FB-9BE8-4B29-AAE5-A74361F98D1A}">
      <dgm:prSet/>
      <dgm:spPr/>
      <dgm:t>
        <a:bodyPr/>
        <a:lstStyle/>
        <a:p>
          <a:endParaRPr lang="en-US"/>
        </a:p>
      </dgm:t>
    </dgm:pt>
    <dgm:pt modelId="{2B6F7A05-B312-4AA0-A5FD-CA0B8FC1021B}">
      <dgm:prSet/>
      <dgm:spPr/>
      <dgm:t>
        <a:bodyPr/>
        <a:lstStyle/>
        <a:p>
          <a:r>
            <a:rPr lang="en-US"/>
            <a:t>Shininess</a:t>
          </a:r>
        </a:p>
      </dgm:t>
    </dgm:pt>
    <dgm:pt modelId="{D31B3374-C92B-4C0C-8B12-3AE915FEF62F}" type="parTrans" cxnId="{851B4E51-0194-4248-8830-5867D1FEE328}">
      <dgm:prSet/>
      <dgm:spPr/>
      <dgm:t>
        <a:bodyPr/>
        <a:lstStyle/>
        <a:p>
          <a:endParaRPr lang="en-US"/>
        </a:p>
      </dgm:t>
    </dgm:pt>
    <dgm:pt modelId="{C74C2B86-9843-475C-B20E-B42D0E41FADE}" type="sibTrans" cxnId="{851B4E51-0194-4248-8830-5867D1FEE328}">
      <dgm:prSet/>
      <dgm:spPr/>
      <dgm:t>
        <a:bodyPr/>
        <a:lstStyle/>
        <a:p>
          <a:endParaRPr lang="en-US"/>
        </a:p>
      </dgm:t>
    </dgm:pt>
    <dgm:pt modelId="{7A080828-E509-448E-A7B5-DEED5E05D868}">
      <dgm:prSet/>
      <dgm:spPr/>
      <dgm:t>
        <a:bodyPr/>
        <a:lstStyle/>
        <a:p>
          <a:r>
            <a:rPr lang="en-US"/>
            <a:t>Controls the scattering and size of the specular highlight on the surface.</a:t>
          </a:r>
        </a:p>
      </dgm:t>
    </dgm:pt>
    <dgm:pt modelId="{2D03FC95-232A-42EC-B96D-F6E60BEDE23F}" type="parTrans" cxnId="{8E9BDA39-EF4E-4889-B529-46D400815764}">
      <dgm:prSet/>
      <dgm:spPr/>
      <dgm:t>
        <a:bodyPr/>
        <a:lstStyle/>
        <a:p>
          <a:endParaRPr lang="en-US"/>
        </a:p>
      </dgm:t>
    </dgm:pt>
    <dgm:pt modelId="{9865DF3E-C0FB-4639-B18F-A0EBD9327DC3}" type="sibTrans" cxnId="{8E9BDA39-EF4E-4889-B529-46D400815764}">
      <dgm:prSet/>
      <dgm:spPr/>
      <dgm:t>
        <a:bodyPr/>
        <a:lstStyle/>
        <a:p>
          <a:endParaRPr lang="en-US"/>
        </a:p>
      </dgm:t>
    </dgm:pt>
    <dgm:pt modelId="{614CFB4C-576F-4704-B630-6AB541F3856D}" type="pres">
      <dgm:prSet presAssocID="{B55A3FE2-DE14-4146-864C-CE3837956EAD}" presName="linear" presStyleCnt="0">
        <dgm:presLayoutVars>
          <dgm:dir/>
          <dgm:animLvl val="lvl"/>
          <dgm:resizeHandles val="exact"/>
        </dgm:presLayoutVars>
      </dgm:prSet>
      <dgm:spPr/>
    </dgm:pt>
    <dgm:pt modelId="{D2508B43-8521-40B7-919E-AF46A0151F38}" type="pres">
      <dgm:prSet presAssocID="{1F975766-AC00-4522-9606-792B0FF9D73C}" presName="parentLin" presStyleCnt="0"/>
      <dgm:spPr/>
    </dgm:pt>
    <dgm:pt modelId="{4E8A136F-D75B-43B8-B0C8-3C78271C0E0E}" type="pres">
      <dgm:prSet presAssocID="{1F975766-AC00-4522-9606-792B0FF9D73C}" presName="parentLeftMargin" presStyleLbl="node1" presStyleIdx="0" presStyleCnt="3"/>
      <dgm:spPr/>
    </dgm:pt>
    <dgm:pt modelId="{BAF6C0FB-BAD4-4D59-8BE3-A7FB7D2399E1}" type="pres">
      <dgm:prSet presAssocID="{1F975766-AC00-4522-9606-792B0FF9D7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5E1B05-2860-49DD-A687-FC96A34BEA25}" type="pres">
      <dgm:prSet presAssocID="{1F975766-AC00-4522-9606-792B0FF9D73C}" presName="negativeSpace" presStyleCnt="0"/>
      <dgm:spPr/>
    </dgm:pt>
    <dgm:pt modelId="{E9B2E12A-22BA-463A-9BCB-E574D235278D}" type="pres">
      <dgm:prSet presAssocID="{1F975766-AC00-4522-9606-792B0FF9D73C}" presName="childText" presStyleLbl="conFgAcc1" presStyleIdx="0" presStyleCnt="3">
        <dgm:presLayoutVars>
          <dgm:bulletEnabled val="1"/>
        </dgm:presLayoutVars>
      </dgm:prSet>
      <dgm:spPr/>
    </dgm:pt>
    <dgm:pt modelId="{AEC452CE-FACC-431E-BB52-0068ABE5B03D}" type="pres">
      <dgm:prSet presAssocID="{8DA00FDE-03BF-4C40-9BE1-0A9FEA8CEBC6}" presName="spaceBetweenRectangles" presStyleCnt="0"/>
      <dgm:spPr/>
    </dgm:pt>
    <dgm:pt modelId="{8A0F85F5-7171-4BE9-A1AC-81E5741ECBA5}" type="pres">
      <dgm:prSet presAssocID="{D93687A9-7F7B-4D35-BAC6-DA5B0D2417C1}" presName="parentLin" presStyleCnt="0"/>
      <dgm:spPr/>
    </dgm:pt>
    <dgm:pt modelId="{688E6EFD-E882-47E3-BBE8-D2EBE0114D9D}" type="pres">
      <dgm:prSet presAssocID="{D93687A9-7F7B-4D35-BAC6-DA5B0D2417C1}" presName="parentLeftMargin" presStyleLbl="node1" presStyleIdx="0" presStyleCnt="3"/>
      <dgm:spPr/>
    </dgm:pt>
    <dgm:pt modelId="{195DB1B8-B7FB-4AC6-826B-F4CF122901AD}" type="pres">
      <dgm:prSet presAssocID="{D93687A9-7F7B-4D35-BAC6-DA5B0D2417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7FD5A5-8927-400D-9991-185BA98BC370}" type="pres">
      <dgm:prSet presAssocID="{D93687A9-7F7B-4D35-BAC6-DA5B0D2417C1}" presName="negativeSpace" presStyleCnt="0"/>
      <dgm:spPr/>
    </dgm:pt>
    <dgm:pt modelId="{ED45E786-88BD-4206-8148-84ADFCE7BFE6}" type="pres">
      <dgm:prSet presAssocID="{D93687A9-7F7B-4D35-BAC6-DA5B0D2417C1}" presName="childText" presStyleLbl="conFgAcc1" presStyleIdx="1" presStyleCnt="3">
        <dgm:presLayoutVars>
          <dgm:bulletEnabled val="1"/>
        </dgm:presLayoutVars>
      </dgm:prSet>
      <dgm:spPr/>
    </dgm:pt>
    <dgm:pt modelId="{437E16F6-CCC4-4060-B2D2-33FDC929E239}" type="pres">
      <dgm:prSet presAssocID="{A5169C61-4D34-4E9B-BF55-97E580694263}" presName="spaceBetweenRectangles" presStyleCnt="0"/>
      <dgm:spPr/>
    </dgm:pt>
    <dgm:pt modelId="{6A57FA87-C8CD-4155-A474-8CD7CC77AEF3}" type="pres">
      <dgm:prSet presAssocID="{2B6F7A05-B312-4AA0-A5FD-CA0B8FC1021B}" presName="parentLin" presStyleCnt="0"/>
      <dgm:spPr/>
    </dgm:pt>
    <dgm:pt modelId="{45424DBC-09DF-4F81-B898-6D21F864AFB0}" type="pres">
      <dgm:prSet presAssocID="{2B6F7A05-B312-4AA0-A5FD-CA0B8FC1021B}" presName="parentLeftMargin" presStyleLbl="node1" presStyleIdx="1" presStyleCnt="3"/>
      <dgm:spPr/>
    </dgm:pt>
    <dgm:pt modelId="{09A859B7-0716-43C1-8B67-BF54EE9F1592}" type="pres">
      <dgm:prSet presAssocID="{2B6F7A05-B312-4AA0-A5FD-CA0B8FC102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176FD19-9879-40DD-8C81-D72F3D274A98}" type="pres">
      <dgm:prSet presAssocID="{2B6F7A05-B312-4AA0-A5FD-CA0B8FC1021B}" presName="negativeSpace" presStyleCnt="0"/>
      <dgm:spPr/>
    </dgm:pt>
    <dgm:pt modelId="{FDD230FE-7847-4558-BB23-09F12B4E815C}" type="pres">
      <dgm:prSet presAssocID="{2B6F7A05-B312-4AA0-A5FD-CA0B8FC1021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B1D61A-E8A7-4F15-83D4-0C7EF22D91B0}" type="presOf" srcId="{D93687A9-7F7B-4D35-BAC6-DA5B0D2417C1}" destId="{688E6EFD-E882-47E3-BBE8-D2EBE0114D9D}" srcOrd="0" destOrd="0" presId="urn:microsoft.com/office/officeart/2005/8/layout/list1"/>
    <dgm:cxn modelId="{5AA06933-A666-42E2-BC7C-1718E5F49F15}" type="presOf" srcId="{7A080828-E509-448E-A7B5-DEED5E05D868}" destId="{FDD230FE-7847-4558-BB23-09F12B4E815C}" srcOrd="0" destOrd="0" presId="urn:microsoft.com/office/officeart/2005/8/layout/list1"/>
    <dgm:cxn modelId="{8E9BDA39-EF4E-4889-B529-46D400815764}" srcId="{2B6F7A05-B312-4AA0-A5FD-CA0B8FC1021B}" destId="{7A080828-E509-448E-A7B5-DEED5E05D868}" srcOrd="0" destOrd="0" parTransId="{2D03FC95-232A-42EC-B96D-F6E60BEDE23F}" sibTransId="{9865DF3E-C0FB-4639-B18F-A0EBD9327DC3}"/>
    <dgm:cxn modelId="{6339C83E-3D71-4DAB-B11F-92692774E769}" srcId="{B55A3FE2-DE14-4146-864C-CE3837956EAD}" destId="{1F975766-AC00-4522-9606-792B0FF9D73C}" srcOrd="0" destOrd="0" parTransId="{4583D1B7-2E4E-4259-A3FC-399974B3E992}" sibTransId="{8DA00FDE-03BF-4C40-9BE1-0A9FEA8CEBC6}"/>
    <dgm:cxn modelId="{B11CFA5B-336A-48DA-BD9C-9C1B3350C0B9}" type="presOf" srcId="{6D78F3E0-A855-4A23-A113-D596C62A8658}" destId="{ED45E786-88BD-4206-8148-84ADFCE7BFE6}" srcOrd="0" destOrd="2" presId="urn:microsoft.com/office/officeart/2005/8/layout/list1"/>
    <dgm:cxn modelId="{5AC0F768-950F-4093-8E8E-A20B7D18742A}" type="presOf" srcId="{365C0FEE-E5A0-4D13-8E22-03A631C03A47}" destId="{ED45E786-88BD-4206-8148-84ADFCE7BFE6}" srcOrd="0" destOrd="0" presId="urn:microsoft.com/office/officeart/2005/8/layout/list1"/>
    <dgm:cxn modelId="{2006676F-197D-4CC7-AE57-49B86611BF13}" srcId="{D93687A9-7F7B-4D35-BAC6-DA5B0D2417C1}" destId="{77320803-3098-492F-8549-8C10C04B063C}" srcOrd="1" destOrd="0" parTransId="{F04132B3-7A95-4C51-AB7D-BA544307DFBE}" sibTransId="{C59C0AF5-075F-4100-A5F9-DDE63AA326A7}"/>
    <dgm:cxn modelId="{851B4E51-0194-4248-8830-5867D1FEE328}" srcId="{B55A3FE2-DE14-4146-864C-CE3837956EAD}" destId="{2B6F7A05-B312-4AA0-A5FD-CA0B8FC1021B}" srcOrd="2" destOrd="0" parTransId="{D31B3374-C92B-4C0C-8B12-3AE915FEF62F}" sibTransId="{C74C2B86-9843-475C-B20E-B42D0E41FADE}"/>
    <dgm:cxn modelId="{6A2BB07F-95A7-4E67-8EE0-C8813EB8CBD6}" type="presOf" srcId="{B55A3FE2-DE14-4146-864C-CE3837956EAD}" destId="{614CFB4C-576F-4704-B630-6AB541F3856D}" srcOrd="0" destOrd="0" presId="urn:microsoft.com/office/officeart/2005/8/layout/list1"/>
    <dgm:cxn modelId="{46D9F289-FB76-4280-8146-C28B1F2F561C}" type="presOf" srcId="{1F975766-AC00-4522-9606-792B0FF9D73C}" destId="{BAF6C0FB-BAD4-4D59-8BE3-A7FB7D2399E1}" srcOrd="1" destOrd="0" presId="urn:microsoft.com/office/officeart/2005/8/layout/list1"/>
    <dgm:cxn modelId="{4E1A958B-C939-4F03-81C3-20C4867E74F3}" type="presOf" srcId="{2B6F7A05-B312-4AA0-A5FD-CA0B8FC1021B}" destId="{09A859B7-0716-43C1-8B67-BF54EE9F1592}" srcOrd="1" destOrd="0" presId="urn:microsoft.com/office/officeart/2005/8/layout/list1"/>
    <dgm:cxn modelId="{B56E7E94-DF4B-40CB-9791-405E77778CB3}" srcId="{D93687A9-7F7B-4D35-BAC6-DA5B0D2417C1}" destId="{365C0FEE-E5A0-4D13-8E22-03A631C03A47}" srcOrd="0" destOrd="0" parTransId="{3E4D10AA-6BB6-4120-AD34-A20D352A6D21}" sibTransId="{786959BD-B1FA-4198-8A0C-48028104EEE6}"/>
    <dgm:cxn modelId="{5CC54F95-9C76-4582-A2A2-03438926E7D7}" srcId="{B55A3FE2-DE14-4146-864C-CE3837956EAD}" destId="{D93687A9-7F7B-4D35-BAC6-DA5B0D2417C1}" srcOrd="1" destOrd="0" parTransId="{F8201BBE-1AC2-4D9F-B151-05C906FC33CB}" sibTransId="{A5169C61-4D34-4E9B-BF55-97E580694263}"/>
    <dgm:cxn modelId="{422821AF-16C2-44C3-8147-9A68879CFC9C}" type="presOf" srcId="{1F975766-AC00-4522-9606-792B0FF9D73C}" destId="{4E8A136F-D75B-43B8-B0C8-3C78271C0E0E}" srcOrd="0" destOrd="0" presId="urn:microsoft.com/office/officeart/2005/8/layout/list1"/>
    <dgm:cxn modelId="{8A082AB4-6A85-4E60-BA09-F840F02B3940}" type="presOf" srcId="{2B6F7A05-B312-4AA0-A5FD-CA0B8FC1021B}" destId="{45424DBC-09DF-4F81-B898-6D21F864AFB0}" srcOrd="0" destOrd="0" presId="urn:microsoft.com/office/officeart/2005/8/layout/list1"/>
    <dgm:cxn modelId="{0FA61CB9-59F2-4CAE-A350-9DFAB4C682EC}" type="presOf" srcId="{D93687A9-7F7B-4D35-BAC6-DA5B0D2417C1}" destId="{195DB1B8-B7FB-4AC6-826B-F4CF122901AD}" srcOrd="1" destOrd="0" presId="urn:microsoft.com/office/officeart/2005/8/layout/list1"/>
    <dgm:cxn modelId="{64C258CA-011E-470D-B837-10E21BE06F94}" type="presOf" srcId="{77320803-3098-492F-8549-8C10C04B063C}" destId="{ED45E786-88BD-4206-8148-84ADFCE7BFE6}" srcOrd="0" destOrd="1" presId="urn:microsoft.com/office/officeart/2005/8/layout/list1"/>
    <dgm:cxn modelId="{4B512AEA-734B-4637-904E-BBF1FB9130F9}" type="presOf" srcId="{9A65FFDA-21E6-43DF-8DDF-8C0B13D08F9B}" destId="{E9B2E12A-22BA-463A-9BCB-E574D235278D}" srcOrd="0" destOrd="0" presId="urn:microsoft.com/office/officeart/2005/8/layout/list1"/>
    <dgm:cxn modelId="{4A1BF4F9-7FDE-4451-939E-57B3051A1934}" srcId="{1F975766-AC00-4522-9606-792B0FF9D73C}" destId="{9A65FFDA-21E6-43DF-8DDF-8C0B13D08F9B}" srcOrd="0" destOrd="0" parTransId="{143709F0-70CF-4D77-A949-F2F4206930D8}" sibTransId="{FDD14862-9764-48BF-BF91-DCF2D5D3AAC8}"/>
    <dgm:cxn modelId="{E89732FB-9BE8-4B29-AAE5-A74361F98D1A}" srcId="{D93687A9-7F7B-4D35-BAC6-DA5B0D2417C1}" destId="{6D78F3E0-A855-4A23-A113-D596C62A8658}" srcOrd="2" destOrd="0" parTransId="{C0613981-2B5F-424D-8C5A-935B8535CCBA}" sibTransId="{73F6592E-6A1E-47FC-A87F-CCA90568E0FD}"/>
    <dgm:cxn modelId="{C6A0EABD-C59E-479A-B37D-9F6D80467082}" type="presParOf" srcId="{614CFB4C-576F-4704-B630-6AB541F3856D}" destId="{D2508B43-8521-40B7-919E-AF46A0151F38}" srcOrd="0" destOrd="0" presId="urn:microsoft.com/office/officeart/2005/8/layout/list1"/>
    <dgm:cxn modelId="{0DE32C0E-10CD-47F7-B9A0-D5ACD0F8886B}" type="presParOf" srcId="{D2508B43-8521-40B7-919E-AF46A0151F38}" destId="{4E8A136F-D75B-43B8-B0C8-3C78271C0E0E}" srcOrd="0" destOrd="0" presId="urn:microsoft.com/office/officeart/2005/8/layout/list1"/>
    <dgm:cxn modelId="{351697DA-B514-41F6-BFD7-434E5DCE6EA3}" type="presParOf" srcId="{D2508B43-8521-40B7-919E-AF46A0151F38}" destId="{BAF6C0FB-BAD4-4D59-8BE3-A7FB7D2399E1}" srcOrd="1" destOrd="0" presId="urn:microsoft.com/office/officeart/2005/8/layout/list1"/>
    <dgm:cxn modelId="{EFADE24D-2580-442F-BDBC-1B8D3EF8FF15}" type="presParOf" srcId="{614CFB4C-576F-4704-B630-6AB541F3856D}" destId="{5D5E1B05-2860-49DD-A687-FC96A34BEA25}" srcOrd="1" destOrd="0" presId="urn:microsoft.com/office/officeart/2005/8/layout/list1"/>
    <dgm:cxn modelId="{AEBCF345-E8DF-4B28-AD6C-D196E87E0C77}" type="presParOf" srcId="{614CFB4C-576F-4704-B630-6AB541F3856D}" destId="{E9B2E12A-22BA-463A-9BCB-E574D235278D}" srcOrd="2" destOrd="0" presId="urn:microsoft.com/office/officeart/2005/8/layout/list1"/>
    <dgm:cxn modelId="{53ABBF52-B692-4A8D-9FBB-1025B6A89741}" type="presParOf" srcId="{614CFB4C-576F-4704-B630-6AB541F3856D}" destId="{AEC452CE-FACC-431E-BB52-0068ABE5B03D}" srcOrd="3" destOrd="0" presId="urn:microsoft.com/office/officeart/2005/8/layout/list1"/>
    <dgm:cxn modelId="{C5BB59CB-7356-49C8-8DCA-44CC2868257B}" type="presParOf" srcId="{614CFB4C-576F-4704-B630-6AB541F3856D}" destId="{8A0F85F5-7171-4BE9-A1AC-81E5741ECBA5}" srcOrd="4" destOrd="0" presId="urn:microsoft.com/office/officeart/2005/8/layout/list1"/>
    <dgm:cxn modelId="{4234FC4D-2435-466C-9FCC-79E69C539A1B}" type="presParOf" srcId="{8A0F85F5-7171-4BE9-A1AC-81E5741ECBA5}" destId="{688E6EFD-E882-47E3-BBE8-D2EBE0114D9D}" srcOrd="0" destOrd="0" presId="urn:microsoft.com/office/officeart/2005/8/layout/list1"/>
    <dgm:cxn modelId="{6FC32CA0-50AD-412A-94DB-5A58573414F2}" type="presParOf" srcId="{8A0F85F5-7171-4BE9-A1AC-81E5741ECBA5}" destId="{195DB1B8-B7FB-4AC6-826B-F4CF122901AD}" srcOrd="1" destOrd="0" presId="urn:microsoft.com/office/officeart/2005/8/layout/list1"/>
    <dgm:cxn modelId="{3A4BEAB1-CC85-4915-A7FF-D1EF8E9B0DD5}" type="presParOf" srcId="{614CFB4C-576F-4704-B630-6AB541F3856D}" destId="{C17FD5A5-8927-400D-9991-185BA98BC370}" srcOrd="5" destOrd="0" presId="urn:microsoft.com/office/officeart/2005/8/layout/list1"/>
    <dgm:cxn modelId="{793E76D8-71CF-4703-B119-CCF3F57A7053}" type="presParOf" srcId="{614CFB4C-576F-4704-B630-6AB541F3856D}" destId="{ED45E786-88BD-4206-8148-84ADFCE7BFE6}" srcOrd="6" destOrd="0" presId="urn:microsoft.com/office/officeart/2005/8/layout/list1"/>
    <dgm:cxn modelId="{DA0813D9-60A4-4891-B501-B335640EB7FF}" type="presParOf" srcId="{614CFB4C-576F-4704-B630-6AB541F3856D}" destId="{437E16F6-CCC4-4060-B2D2-33FDC929E239}" srcOrd="7" destOrd="0" presId="urn:microsoft.com/office/officeart/2005/8/layout/list1"/>
    <dgm:cxn modelId="{5BC8815C-3EEF-49DA-864C-6D63724E0E9C}" type="presParOf" srcId="{614CFB4C-576F-4704-B630-6AB541F3856D}" destId="{6A57FA87-C8CD-4155-A474-8CD7CC77AEF3}" srcOrd="8" destOrd="0" presId="urn:microsoft.com/office/officeart/2005/8/layout/list1"/>
    <dgm:cxn modelId="{E774712E-622C-4DC8-9F28-C4AD2DFB4AEE}" type="presParOf" srcId="{6A57FA87-C8CD-4155-A474-8CD7CC77AEF3}" destId="{45424DBC-09DF-4F81-B898-6D21F864AFB0}" srcOrd="0" destOrd="0" presId="urn:microsoft.com/office/officeart/2005/8/layout/list1"/>
    <dgm:cxn modelId="{AE99F751-395C-4AF6-8BA6-1381459ADFDA}" type="presParOf" srcId="{6A57FA87-C8CD-4155-A474-8CD7CC77AEF3}" destId="{09A859B7-0716-43C1-8B67-BF54EE9F1592}" srcOrd="1" destOrd="0" presId="urn:microsoft.com/office/officeart/2005/8/layout/list1"/>
    <dgm:cxn modelId="{75E7CB68-6C08-4526-92D8-60042165FB28}" type="presParOf" srcId="{614CFB4C-576F-4704-B630-6AB541F3856D}" destId="{A176FD19-9879-40DD-8C81-D72F3D274A98}" srcOrd="9" destOrd="0" presId="urn:microsoft.com/office/officeart/2005/8/layout/list1"/>
    <dgm:cxn modelId="{4E3E0D96-155E-4A40-A91C-E463E70461F5}" type="presParOf" srcId="{614CFB4C-576F-4704-B630-6AB541F3856D}" destId="{FDD230FE-7847-4558-BB23-09F12B4E815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8121D-2597-4AC4-82EC-F7C844804AA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DD6560-E39E-4C36-9AFE-8FB5CBE09A76}">
      <dgm:prSet/>
      <dgm:spPr/>
      <dgm:t>
        <a:bodyPr/>
        <a:lstStyle/>
        <a:p>
          <a:r>
            <a:rPr lang="en-US"/>
            <a:t>1. Physically Based Rendering (PBR)</a:t>
          </a:r>
        </a:p>
      </dgm:t>
    </dgm:pt>
    <dgm:pt modelId="{5965B3CA-EE5A-42A8-BA82-779D81A2C2AC}" type="parTrans" cxnId="{93AE71B7-7B10-432D-B3E8-597E17BE5C67}">
      <dgm:prSet/>
      <dgm:spPr/>
      <dgm:t>
        <a:bodyPr/>
        <a:lstStyle/>
        <a:p>
          <a:endParaRPr lang="en-US"/>
        </a:p>
      </dgm:t>
    </dgm:pt>
    <dgm:pt modelId="{65F00828-C964-4BA7-BCDA-170B1F82D69E}" type="sibTrans" cxnId="{93AE71B7-7B10-432D-B3E8-597E17BE5C67}">
      <dgm:prSet/>
      <dgm:spPr/>
      <dgm:t>
        <a:bodyPr/>
        <a:lstStyle/>
        <a:p>
          <a:endParaRPr lang="en-US"/>
        </a:p>
      </dgm:t>
    </dgm:pt>
    <dgm:pt modelId="{9A4E3370-E419-4829-95DF-A59218BD4A39}">
      <dgm:prSet/>
      <dgm:spPr/>
      <dgm:t>
        <a:bodyPr/>
        <a:lstStyle/>
        <a:p>
          <a:r>
            <a:rPr lang="en-US"/>
            <a:t>2. Global Illumination (GI)</a:t>
          </a:r>
        </a:p>
      </dgm:t>
    </dgm:pt>
    <dgm:pt modelId="{C5EC358F-17DA-4AAA-931D-9AB44F71A01E}" type="parTrans" cxnId="{4AEC4ED5-A6AC-4F95-AD93-5F9DBADA1218}">
      <dgm:prSet/>
      <dgm:spPr/>
      <dgm:t>
        <a:bodyPr/>
        <a:lstStyle/>
        <a:p>
          <a:endParaRPr lang="en-US"/>
        </a:p>
      </dgm:t>
    </dgm:pt>
    <dgm:pt modelId="{F571803C-A5FE-4A3B-B6D4-07C23BA65C50}" type="sibTrans" cxnId="{4AEC4ED5-A6AC-4F95-AD93-5F9DBADA1218}">
      <dgm:prSet/>
      <dgm:spPr/>
      <dgm:t>
        <a:bodyPr/>
        <a:lstStyle/>
        <a:p>
          <a:endParaRPr lang="en-US"/>
        </a:p>
      </dgm:t>
    </dgm:pt>
    <dgm:pt modelId="{281A57CF-BAEB-4E3E-9423-2FE7E5FBC3BF}">
      <dgm:prSet/>
      <dgm:spPr/>
      <dgm:t>
        <a:bodyPr/>
        <a:lstStyle/>
        <a:p>
          <a:r>
            <a:rPr lang="en-US"/>
            <a:t>3. Ambient Occlusion</a:t>
          </a:r>
        </a:p>
      </dgm:t>
    </dgm:pt>
    <dgm:pt modelId="{369853F2-C80B-48F9-914B-E473B51945F8}" type="parTrans" cxnId="{B4EBE5A8-8AFE-47B4-9F15-1DB98A0AF7DD}">
      <dgm:prSet/>
      <dgm:spPr/>
      <dgm:t>
        <a:bodyPr/>
        <a:lstStyle/>
        <a:p>
          <a:endParaRPr lang="en-US"/>
        </a:p>
      </dgm:t>
    </dgm:pt>
    <dgm:pt modelId="{B43D89F9-3185-4F30-B20F-62E5C3DA1F27}" type="sibTrans" cxnId="{B4EBE5A8-8AFE-47B4-9F15-1DB98A0AF7DD}">
      <dgm:prSet/>
      <dgm:spPr/>
      <dgm:t>
        <a:bodyPr/>
        <a:lstStyle/>
        <a:p>
          <a:endParaRPr lang="en-US"/>
        </a:p>
      </dgm:t>
    </dgm:pt>
    <dgm:pt modelId="{C99320BE-BFC4-4412-8527-4271361B9BA6}">
      <dgm:prSet/>
      <dgm:spPr/>
      <dgm:t>
        <a:bodyPr/>
        <a:lstStyle/>
        <a:p>
          <a:r>
            <a:rPr lang="en-US"/>
            <a:t>4. High-Resolution Textures &amp; Normal Maps</a:t>
          </a:r>
        </a:p>
      </dgm:t>
    </dgm:pt>
    <dgm:pt modelId="{3F79CF65-D842-4418-89BF-54BEC05CC7BF}" type="parTrans" cxnId="{9CB77D81-72A3-4E0C-A4F2-42AA0C0E1BB1}">
      <dgm:prSet/>
      <dgm:spPr/>
      <dgm:t>
        <a:bodyPr/>
        <a:lstStyle/>
        <a:p>
          <a:endParaRPr lang="en-US"/>
        </a:p>
      </dgm:t>
    </dgm:pt>
    <dgm:pt modelId="{D0A7041A-2EB5-4BFD-AF3E-ADC380FC6B03}" type="sibTrans" cxnId="{9CB77D81-72A3-4E0C-A4F2-42AA0C0E1BB1}">
      <dgm:prSet/>
      <dgm:spPr/>
      <dgm:t>
        <a:bodyPr/>
        <a:lstStyle/>
        <a:p>
          <a:endParaRPr lang="en-US"/>
        </a:p>
      </dgm:t>
    </dgm:pt>
    <dgm:pt modelId="{5C327E9C-3E3B-434A-99CA-1498CEE12CAA}">
      <dgm:prSet/>
      <dgm:spPr/>
      <dgm:t>
        <a:bodyPr/>
        <a:lstStyle/>
        <a:p>
          <a:r>
            <a:rPr lang="en-US"/>
            <a:t>5. Subsurface Scattering (SSS)</a:t>
          </a:r>
        </a:p>
      </dgm:t>
    </dgm:pt>
    <dgm:pt modelId="{5B71D09B-F400-4FFC-98EA-E5B960C02BE7}" type="parTrans" cxnId="{0C6CCF48-69D1-47F8-B30B-E06B238FF0C3}">
      <dgm:prSet/>
      <dgm:spPr/>
      <dgm:t>
        <a:bodyPr/>
        <a:lstStyle/>
        <a:p>
          <a:endParaRPr lang="en-US"/>
        </a:p>
      </dgm:t>
    </dgm:pt>
    <dgm:pt modelId="{AC5F154C-184A-4C94-8D6B-97D7ECCA97DE}" type="sibTrans" cxnId="{0C6CCF48-69D1-47F8-B30B-E06B238FF0C3}">
      <dgm:prSet/>
      <dgm:spPr/>
      <dgm:t>
        <a:bodyPr/>
        <a:lstStyle/>
        <a:p>
          <a:endParaRPr lang="en-US"/>
        </a:p>
      </dgm:t>
    </dgm:pt>
    <dgm:pt modelId="{A5CF8732-2F5D-4846-98B4-C6A1824DF920}">
      <dgm:prSet/>
      <dgm:spPr/>
      <dgm:t>
        <a:bodyPr/>
        <a:lstStyle/>
        <a:p>
          <a:r>
            <a:rPr lang="en-US"/>
            <a:t>6. Accurate Shadows</a:t>
          </a:r>
        </a:p>
      </dgm:t>
    </dgm:pt>
    <dgm:pt modelId="{958906E8-A833-47C5-A319-AC65053EB086}" type="parTrans" cxnId="{745FA2DB-C908-4B7C-8F71-79DE718F231D}">
      <dgm:prSet/>
      <dgm:spPr/>
      <dgm:t>
        <a:bodyPr/>
        <a:lstStyle/>
        <a:p>
          <a:endParaRPr lang="en-US"/>
        </a:p>
      </dgm:t>
    </dgm:pt>
    <dgm:pt modelId="{16B01FBB-63ED-4CDD-B8AF-B70254327606}" type="sibTrans" cxnId="{745FA2DB-C908-4B7C-8F71-79DE718F231D}">
      <dgm:prSet/>
      <dgm:spPr/>
      <dgm:t>
        <a:bodyPr/>
        <a:lstStyle/>
        <a:p>
          <a:endParaRPr lang="en-US"/>
        </a:p>
      </dgm:t>
    </dgm:pt>
    <dgm:pt modelId="{7708C2A9-361C-4BB6-B008-20BFCD0BC442}">
      <dgm:prSet/>
      <dgm:spPr/>
      <dgm:t>
        <a:bodyPr/>
        <a:lstStyle/>
        <a:p>
          <a:r>
            <a:rPr lang="en-US"/>
            <a:t>7. Depth of Field</a:t>
          </a:r>
        </a:p>
      </dgm:t>
    </dgm:pt>
    <dgm:pt modelId="{402477BC-D494-4205-83FC-F0B2E2CB1294}" type="parTrans" cxnId="{F5916FC2-6153-4304-9938-C8CCE82FDC72}">
      <dgm:prSet/>
      <dgm:spPr/>
      <dgm:t>
        <a:bodyPr/>
        <a:lstStyle/>
        <a:p>
          <a:endParaRPr lang="en-US"/>
        </a:p>
      </dgm:t>
    </dgm:pt>
    <dgm:pt modelId="{D1922492-D6D5-4911-A12D-8F67299DC08F}" type="sibTrans" cxnId="{F5916FC2-6153-4304-9938-C8CCE82FDC72}">
      <dgm:prSet/>
      <dgm:spPr/>
      <dgm:t>
        <a:bodyPr/>
        <a:lstStyle/>
        <a:p>
          <a:endParaRPr lang="en-US"/>
        </a:p>
      </dgm:t>
    </dgm:pt>
    <dgm:pt modelId="{A75D2C54-E052-410F-8C25-16548721BA4E}">
      <dgm:prSet/>
      <dgm:spPr/>
      <dgm:t>
        <a:bodyPr/>
        <a:lstStyle/>
        <a:p>
          <a:r>
            <a:rPr lang="en-US"/>
            <a:t>8. Motion Blur</a:t>
          </a:r>
        </a:p>
      </dgm:t>
    </dgm:pt>
    <dgm:pt modelId="{5C8205E9-354B-401B-BA0E-91002CA5414F}" type="parTrans" cxnId="{B3EBE3D3-4EB0-4AA3-96D1-1AA6E3A3EB87}">
      <dgm:prSet/>
      <dgm:spPr/>
      <dgm:t>
        <a:bodyPr/>
        <a:lstStyle/>
        <a:p>
          <a:endParaRPr lang="en-US"/>
        </a:p>
      </dgm:t>
    </dgm:pt>
    <dgm:pt modelId="{5AE61A72-B95E-4786-ABC9-463B9AB98907}" type="sibTrans" cxnId="{B3EBE3D3-4EB0-4AA3-96D1-1AA6E3A3EB87}">
      <dgm:prSet/>
      <dgm:spPr/>
      <dgm:t>
        <a:bodyPr/>
        <a:lstStyle/>
        <a:p>
          <a:endParaRPr lang="en-US"/>
        </a:p>
      </dgm:t>
    </dgm:pt>
    <dgm:pt modelId="{2AEC446A-A2A1-493E-A7FD-08A032C2AF00}">
      <dgm:prSet/>
      <dgm:spPr/>
      <dgm:t>
        <a:bodyPr/>
        <a:lstStyle/>
        <a:p>
          <a:r>
            <a:rPr lang="en-US"/>
            <a:t>9. Anti-Aliasing</a:t>
          </a:r>
        </a:p>
      </dgm:t>
    </dgm:pt>
    <dgm:pt modelId="{34B9C764-E852-44BC-B0FF-43F4D8460792}" type="parTrans" cxnId="{529B7621-FC1B-4066-9184-CF906A116F42}">
      <dgm:prSet/>
      <dgm:spPr/>
      <dgm:t>
        <a:bodyPr/>
        <a:lstStyle/>
        <a:p>
          <a:endParaRPr lang="en-US"/>
        </a:p>
      </dgm:t>
    </dgm:pt>
    <dgm:pt modelId="{9CC79C9E-BDCA-476B-8620-D64832B574CC}" type="sibTrans" cxnId="{529B7621-FC1B-4066-9184-CF906A116F42}">
      <dgm:prSet/>
      <dgm:spPr/>
      <dgm:t>
        <a:bodyPr/>
        <a:lstStyle/>
        <a:p>
          <a:endParaRPr lang="en-US"/>
        </a:p>
      </dgm:t>
    </dgm:pt>
    <dgm:pt modelId="{63BA19D2-6D4E-40A4-BF63-0ED21CF86777}">
      <dgm:prSet/>
      <dgm:spPr/>
      <dgm:t>
        <a:bodyPr/>
        <a:lstStyle/>
        <a:p>
          <a:r>
            <a:rPr lang="en-US"/>
            <a:t>10. Reflection &amp; Refraction</a:t>
          </a:r>
        </a:p>
      </dgm:t>
    </dgm:pt>
    <dgm:pt modelId="{6328E674-FE1E-4986-8B46-8B562F71259B}" type="parTrans" cxnId="{73299E7B-4D1D-468D-8DE6-FEB4852E6980}">
      <dgm:prSet/>
      <dgm:spPr/>
      <dgm:t>
        <a:bodyPr/>
        <a:lstStyle/>
        <a:p>
          <a:endParaRPr lang="en-US"/>
        </a:p>
      </dgm:t>
    </dgm:pt>
    <dgm:pt modelId="{F5892E3A-BDE1-4E5C-B00F-0C1BD4C5466A}" type="sibTrans" cxnId="{73299E7B-4D1D-468D-8DE6-FEB4852E6980}">
      <dgm:prSet/>
      <dgm:spPr/>
      <dgm:t>
        <a:bodyPr/>
        <a:lstStyle/>
        <a:p>
          <a:endParaRPr lang="en-US"/>
        </a:p>
      </dgm:t>
    </dgm:pt>
    <dgm:pt modelId="{95A928A8-9A6B-4A86-81BB-856CF73DC7D9}">
      <dgm:prSet/>
      <dgm:spPr/>
      <dgm:t>
        <a:bodyPr/>
        <a:lstStyle/>
        <a:p>
          <a:r>
            <a:rPr lang="en-US"/>
            <a:t>11. Volumetric Lighting &amp; Fog</a:t>
          </a:r>
        </a:p>
      </dgm:t>
    </dgm:pt>
    <dgm:pt modelId="{6A16F528-5BC8-43A7-9880-81B958196B8C}" type="parTrans" cxnId="{3C41BB52-6AA6-4F1C-B8C1-F6F14162AF30}">
      <dgm:prSet/>
      <dgm:spPr/>
      <dgm:t>
        <a:bodyPr/>
        <a:lstStyle/>
        <a:p>
          <a:endParaRPr lang="en-US"/>
        </a:p>
      </dgm:t>
    </dgm:pt>
    <dgm:pt modelId="{10046CF5-115F-4B88-A9BF-CEC22F22C374}" type="sibTrans" cxnId="{3C41BB52-6AA6-4F1C-B8C1-F6F14162AF30}">
      <dgm:prSet/>
      <dgm:spPr/>
      <dgm:t>
        <a:bodyPr/>
        <a:lstStyle/>
        <a:p>
          <a:endParaRPr lang="en-US"/>
        </a:p>
      </dgm:t>
    </dgm:pt>
    <dgm:pt modelId="{1B6E3CC7-0F51-4EE2-A616-BDA6CC7BC78D}">
      <dgm:prSet/>
      <dgm:spPr/>
      <dgm:t>
        <a:bodyPr/>
        <a:lstStyle/>
        <a:p>
          <a:r>
            <a:rPr lang="en-US"/>
            <a:t>12. Anisotropic Filtering</a:t>
          </a:r>
        </a:p>
      </dgm:t>
    </dgm:pt>
    <dgm:pt modelId="{311CC8FC-3F75-41B9-B555-6706AE491958}" type="parTrans" cxnId="{5708686F-04AF-4AD1-9A9E-82FEDE716C26}">
      <dgm:prSet/>
      <dgm:spPr/>
      <dgm:t>
        <a:bodyPr/>
        <a:lstStyle/>
        <a:p>
          <a:endParaRPr lang="en-US"/>
        </a:p>
      </dgm:t>
    </dgm:pt>
    <dgm:pt modelId="{B5B1BD4B-4E71-4DD3-8884-A5AD89ADED84}" type="sibTrans" cxnId="{5708686F-04AF-4AD1-9A9E-82FEDE716C26}">
      <dgm:prSet/>
      <dgm:spPr/>
      <dgm:t>
        <a:bodyPr/>
        <a:lstStyle/>
        <a:p>
          <a:endParaRPr lang="en-US"/>
        </a:p>
      </dgm:t>
    </dgm:pt>
    <dgm:pt modelId="{FFA9BBE0-12B3-41EC-93FC-20833D42EAB7}">
      <dgm:prSet/>
      <dgm:spPr/>
      <dgm:t>
        <a:bodyPr/>
        <a:lstStyle/>
        <a:p>
          <a:r>
            <a:rPr lang="en-US"/>
            <a:t>13. HDR Lighting &amp; Tone Mapping</a:t>
          </a:r>
        </a:p>
      </dgm:t>
    </dgm:pt>
    <dgm:pt modelId="{AAAB6E67-2712-45F4-BCDE-BAF9324ED5A1}" type="parTrans" cxnId="{76919FAC-4A5B-4771-BC65-601848C1D897}">
      <dgm:prSet/>
      <dgm:spPr/>
      <dgm:t>
        <a:bodyPr/>
        <a:lstStyle/>
        <a:p>
          <a:endParaRPr lang="en-US"/>
        </a:p>
      </dgm:t>
    </dgm:pt>
    <dgm:pt modelId="{0CC0B44D-322F-4059-ABE4-A57E3716AA11}" type="sibTrans" cxnId="{76919FAC-4A5B-4771-BC65-601848C1D897}">
      <dgm:prSet/>
      <dgm:spPr/>
      <dgm:t>
        <a:bodyPr/>
        <a:lstStyle/>
        <a:p>
          <a:endParaRPr lang="en-US"/>
        </a:p>
      </dgm:t>
    </dgm:pt>
    <dgm:pt modelId="{E1004104-C111-4BA8-879F-FB5BB9AD2D8F}">
      <dgm:prSet/>
      <dgm:spPr/>
      <dgm:t>
        <a:bodyPr/>
        <a:lstStyle/>
        <a:p>
          <a:r>
            <a:rPr lang="en-US"/>
            <a:t>14. Correct Use of Light Sources</a:t>
          </a:r>
        </a:p>
      </dgm:t>
    </dgm:pt>
    <dgm:pt modelId="{154B50E5-A0B7-4D29-A6EC-63205D784822}" type="parTrans" cxnId="{F76A6B45-5CE2-4935-BD3F-30BCB6B95147}">
      <dgm:prSet/>
      <dgm:spPr/>
      <dgm:t>
        <a:bodyPr/>
        <a:lstStyle/>
        <a:p>
          <a:endParaRPr lang="en-US"/>
        </a:p>
      </dgm:t>
    </dgm:pt>
    <dgm:pt modelId="{BBD4423C-1E2A-4E8D-9334-90F27A1E2653}" type="sibTrans" cxnId="{F76A6B45-5CE2-4935-BD3F-30BCB6B95147}">
      <dgm:prSet/>
      <dgm:spPr/>
      <dgm:t>
        <a:bodyPr/>
        <a:lstStyle/>
        <a:p>
          <a:endParaRPr lang="en-US"/>
        </a:p>
      </dgm:t>
    </dgm:pt>
    <dgm:pt modelId="{FD8CED6C-2F85-4CF6-B607-C91C35ACE72F}">
      <dgm:prSet/>
      <dgm:spPr/>
      <dgm:t>
        <a:bodyPr/>
        <a:lstStyle/>
        <a:p>
          <a:r>
            <a:rPr lang="en-US"/>
            <a:t>15. Post-Processing Effects</a:t>
          </a:r>
        </a:p>
      </dgm:t>
    </dgm:pt>
    <dgm:pt modelId="{7B4FC90E-3BC0-44F8-BF2A-B0A6C6BD0E02}" type="parTrans" cxnId="{B0FE9B48-87EF-495D-B62E-92505FEF6F19}">
      <dgm:prSet/>
      <dgm:spPr/>
      <dgm:t>
        <a:bodyPr/>
        <a:lstStyle/>
        <a:p>
          <a:endParaRPr lang="en-US"/>
        </a:p>
      </dgm:t>
    </dgm:pt>
    <dgm:pt modelId="{E386D58F-3BF4-46C4-811A-753B870CC01D}" type="sibTrans" cxnId="{B0FE9B48-87EF-495D-B62E-92505FEF6F19}">
      <dgm:prSet/>
      <dgm:spPr/>
      <dgm:t>
        <a:bodyPr/>
        <a:lstStyle/>
        <a:p>
          <a:endParaRPr lang="en-US"/>
        </a:p>
      </dgm:t>
    </dgm:pt>
    <dgm:pt modelId="{35EBED55-52DD-4DB1-871D-A19D1F410B57}">
      <dgm:prSet/>
      <dgm:spPr/>
      <dgm:t>
        <a:bodyPr/>
        <a:lstStyle/>
        <a:p>
          <a:r>
            <a:rPr lang="en-US"/>
            <a:t>16. Realistic Animation</a:t>
          </a:r>
        </a:p>
      </dgm:t>
    </dgm:pt>
    <dgm:pt modelId="{BB99145C-EDA1-436A-9609-56380A2BC045}" type="parTrans" cxnId="{B91A1024-0C9E-48FA-8D10-9AFC6FCA954D}">
      <dgm:prSet/>
      <dgm:spPr/>
      <dgm:t>
        <a:bodyPr/>
        <a:lstStyle/>
        <a:p>
          <a:endParaRPr lang="en-US"/>
        </a:p>
      </dgm:t>
    </dgm:pt>
    <dgm:pt modelId="{2E455C30-4091-4FF7-88F9-B82F1DF4A328}" type="sibTrans" cxnId="{B91A1024-0C9E-48FA-8D10-9AFC6FCA954D}">
      <dgm:prSet/>
      <dgm:spPr/>
      <dgm:t>
        <a:bodyPr/>
        <a:lstStyle/>
        <a:p>
          <a:endParaRPr lang="en-US"/>
        </a:p>
      </dgm:t>
    </dgm:pt>
    <dgm:pt modelId="{2C7BE468-B88D-4A54-9E93-148240946251}" type="pres">
      <dgm:prSet presAssocID="{CCD8121D-2597-4AC4-82EC-F7C844804AAE}" presName="Name0" presStyleCnt="0">
        <dgm:presLayoutVars>
          <dgm:dir/>
          <dgm:resizeHandles val="exact"/>
        </dgm:presLayoutVars>
      </dgm:prSet>
      <dgm:spPr/>
    </dgm:pt>
    <dgm:pt modelId="{42B86092-5F65-4338-B82A-8AA946FAB754}" type="pres">
      <dgm:prSet presAssocID="{26DD6560-E39E-4C36-9AFE-8FB5CBE09A76}" presName="node" presStyleLbl="node1" presStyleIdx="0" presStyleCnt="16">
        <dgm:presLayoutVars>
          <dgm:bulletEnabled val="1"/>
        </dgm:presLayoutVars>
      </dgm:prSet>
      <dgm:spPr/>
    </dgm:pt>
    <dgm:pt modelId="{7F29A130-AD3F-4765-8ADB-81E0A5BC5682}" type="pres">
      <dgm:prSet presAssocID="{65F00828-C964-4BA7-BCDA-170B1F82D69E}" presName="sibTrans" presStyleLbl="sibTrans1D1" presStyleIdx="0" presStyleCnt="15"/>
      <dgm:spPr/>
    </dgm:pt>
    <dgm:pt modelId="{B69E3E8D-577D-4AA3-A774-BFD1A71681B9}" type="pres">
      <dgm:prSet presAssocID="{65F00828-C964-4BA7-BCDA-170B1F82D69E}" presName="connectorText" presStyleLbl="sibTrans1D1" presStyleIdx="0" presStyleCnt="15"/>
      <dgm:spPr/>
    </dgm:pt>
    <dgm:pt modelId="{047997A2-D3B7-47CC-A698-040DA6364016}" type="pres">
      <dgm:prSet presAssocID="{9A4E3370-E419-4829-95DF-A59218BD4A39}" presName="node" presStyleLbl="node1" presStyleIdx="1" presStyleCnt="16">
        <dgm:presLayoutVars>
          <dgm:bulletEnabled val="1"/>
        </dgm:presLayoutVars>
      </dgm:prSet>
      <dgm:spPr/>
    </dgm:pt>
    <dgm:pt modelId="{091332A6-6171-4BB6-A69D-388C3E4C5B29}" type="pres">
      <dgm:prSet presAssocID="{F571803C-A5FE-4A3B-B6D4-07C23BA65C50}" presName="sibTrans" presStyleLbl="sibTrans1D1" presStyleIdx="1" presStyleCnt="15"/>
      <dgm:spPr/>
    </dgm:pt>
    <dgm:pt modelId="{41A23048-65EC-4312-A9CE-0AA86F177050}" type="pres">
      <dgm:prSet presAssocID="{F571803C-A5FE-4A3B-B6D4-07C23BA65C50}" presName="connectorText" presStyleLbl="sibTrans1D1" presStyleIdx="1" presStyleCnt="15"/>
      <dgm:spPr/>
    </dgm:pt>
    <dgm:pt modelId="{ACFF05F1-F7E0-4F06-BF9E-E20D8472FCA4}" type="pres">
      <dgm:prSet presAssocID="{281A57CF-BAEB-4E3E-9423-2FE7E5FBC3BF}" presName="node" presStyleLbl="node1" presStyleIdx="2" presStyleCnt="16">
        <dgm:presLayoutVars>
          <dgm:bulletEnabled val="1"/>
        </dgm:presLayoutVars>
      </dgm:prSet>
      <dgm:spPr/>
    </dgm:pt>
    <dgm:pt modelId="{8820B1C9-EA20-46B0-8B57-2FD71B6FA6D3}" type="pres">
      <dgm:prSet presAssocID="{B43D89F9-3185-4F30-B20F-62E5C3DA1F27}" presName="sibTrans" presStyleLbl="sibTrans1D1" presStyleIdx="2" presStyleCnt="15"/>
      <dgm:spPr/>
    </dgm:pt>
    <dgm:pt modelId="{C3328F25-FCAE-4F57-8305-AE67B9724839}" type="pres">
      <dgm:prSet presAssocID="{B43D89F9-3185-4F30-B20F-62E5C3DA1F27}" presName="connectorText" presStyleLbl="sibTrans1D1" presStyleIdx="2" presStyleCnt="15"/>
      <dgm:spPr/>
    </dgm:pt>
    <dgm:pt modelId="{E201B7A4-C057-4BF2-9DA2-9DF2C891FE05}" type="pres">
      <dgm:prSet presAssocID="{C99320BE-BFC4-4412-8527-4271361B9BA6}" presName="node" presStyleLbl="node1" presStyleIdx="3" presStyleCnt="16">
        <dgm:presLayoutVars>
          <dgm:bulletEnabled val="1"/>
        </dgm:presLayoutVars>
      </dgm:prSet>
      <dgm:spPr/>
    </dgm:pt>
    <dgm:pt modelId="{9B5B6C58-FBA7-4D53-BC52-6F08B39BE08C}" type="pres">
      <dgm:prSet presAssocID="{D0A7041A-2EB5-4BFD-AF3E-ADC380FC6B03}" presName="sibTrans" presStyleLbl="sibTrans1D1" presStyleIdx="3" presStyleCnt="15"/>
      <dgm:spPr/>
    </dgm:pt>
    <dgm:pt modelId="{278F7044-E5A6-411E-86E3-3DDC015EF65A}" type="pres">
      <dgm:prSet presAssocID="{D0A7041A-2EB5-4BFD-AF3E-ADC380FC6B03}" presName="connectorText" presStyleLbl="sibTrans1D1" presStyleIdx="3" presStyleCnt="15"/>
      <dgm:spPr/>
    </dgm:pt>
    <dgm:pt modelId="{2BE57599-7EBD-48ED-BA01-90099D70ABBA}" type="pres">
      <dgm:prSet presAssocID="{5C327E9C-3E3B-434A-99CA-1498CEE12CAA}" presName="node" presStyleLbl="node1" presStyleIdx="4" presStyleCnt="16">
        <dgm:presLayoutVars>
          <dgm:bulletEnabled val="1"/>
        </dgm:presLayoutVars>
      </dgm:prSet>
      <dgm:spPr/>
    </dgm:pt>
    <dgm:pt modelId="{49C3D961-207D-4776-8A9A-8ADFE1C6E64F}" type="pres">
      <dgm:prSet presAssocID="{AC5F154C-184A-4C94-8D6B-97D7ECCA97DE}" presName="sibTrans" presStyleLbl="sibTrans1D1" presStyleIdx="4" presStyleCnt="15"/>
      <dgm:spPr/>
    </dgm:pt>
    <dgm:pt modelId="{71938489-3C4C-49F8-8AB1-3E0F77C1F032}" type="pres">
      <dgm:prSet presAssocID="{AC5F154C-184A-4C94-8D6B-97D7ECCA97DE}" presName="connectorText" presStyleLbl="sibTrans1D1" presStyleIdx="4" presStyleCnt="15"/>
      <dgm:spPr/>
    </dgm:pt>
    <dgm:pt modelId="{400C1DFC-90B3-45E8-92AE-B4A7B2D0AC8F}" type="pres">
      <dgm:prSet presAssocID="{A5CF8732-2F5D-4846-98B4-C6A1824DF920}" presName="node" presStyleLbl="node1" presStyleIdx="5" presStyleCnt="16">
        <dgm:presLayoutVars>
          <dgm:bulletEnabled val="1"/>
        </dgm:presLayoutVars>
      </dgm:prSet>
      <dgm:spPr/>
    </dgm:pt>
    <dgm:pt modelId="{12768C18-6641-40D0-ACD1-3820031230BF}" type="pres">
      <dgm:prSet presAssocID="{16B01FBB-63ED-4CDD-B8AF-B70254327606}" presName="sibTrans" presStyleLbl="sibTrans1D1" presStyleIdx="5" presStyleCnt="15"/>
      <dgm:spPr/>
    </dgm:pt>
    <dgm:pt modelId="{E60CC0A7-D019-49CB-80F5-9E62EA19F3DB}" type="pres">
      <dgm:prSet presAssocID="{16B01FBB-63ED-4CDD-B8AF-B70254327606}" presName="connectorText" presStyleLbl="sibTrans1D1" presStyleIdx="5" presStyleCnt="15"/>
      <dgm:spPr/>
    </dgm:pt>
    <dgm:pt modelId="{56B9D26D-82EC-4164-A4C3-A48A12BCC87F}" type="pres">
      <dgm:prSet presAssocID="{7708C2A9-361C-4BB6-B008-20BFCD0BC442}" presName="node" presStyleLbl="node1" presStyleIdx="6" presStyleCnt="16">
        <dgm:presLayoutVars>
          <dgm:bulletEnabled val="1"/>
        </dgm:presLayoutVars>
      </dgm:prSet>
      <dgm:spPr/>
    </dgm:pt>
    <dgm:pt modelId="{0F54FF2B-8F2A-46E3-BBF0-D6D656E2D313}" type="pres">
      <dgm:prSet presAssocID="{D1922492-D6D5-4911-A12D-8F67299DC08F}" presName="sibTrans" presStyleLbl="sibTrans1D1" presStyleIdx="6" presStyleCnt="15"/>
      <dgm:spPr/>
    </dgm:pt>
    <dgm:pt modelId="{11A379C1-F39B-4C6A-9B25-B9394B109D01}" type="pres">
      <dgm:prSet presAssocID="{D1922492-D6D5-4911-A12D-8F67299DC08F}" presName="connectorText" presStyleLbl="sibTrans1D1" presStyleIdx="6" presStyleCnt="15"/>
      <dgm:spPr/>
    </dgm:pt>
    <dgm:pt modelId="{FD848411-7AD3-4D18-ABEB-A7AAB340BAA7}" type="pres">
      <dgm:prSet presAssocID="{A75D2C54-E052-410F-8C25-16548721BA4E}" presName="node" presStyleLbl="node1" presStyleIdx="7" presStyleCnt="16">
        <dgm:presLayoutVars>
          <dgm:bulletEnabled val="1"/>
        </dgm:presLayoutVars>
      </dgm:prSet>
      <dgm:spPr/>
    </dgm:pt>
    <dgm:pt modelId="{218877F7-30F1-4F81-B482-16275EFDE260}" type="pres">
      <dgm:prSet presAssocID="{5AE61A72-B95E-4786-ABC9-463B9AB98907}" presName="sibTrans" presStyleLbl="sibTrans1D1" presStyleIdx="7" presStyleCnt="15"/>
      <dgm:spPr/>
    </dgm:pt>
    <dgm:pt modelId="{33785D9A-6FDD-4B75-AC26-FFE0165CDBA6}" type="pres">
      <dgm:prSet presAssocID="{5AE61A72-B95E-4786-ABC9-463B9AB98907}" presName="connectorText" presStyleLbl="sibTrans1D1" presStyleIdx="7" presStyleCnt="15"/>
      <dgm:spPr/>
    </dgm:pt>
    <dgm:pt modelId="{AA05E115-2A1B-447C-A9A8-0D02688282FC}" type="pres">
      <dgm:prSet presAssocID="{2AEC446A-A2A1-493E-A7FD-08A032C2AF00}" presName="node" presStyleLbl="node1" presStyleIdx="8" presStyleCnt="16">
        <dgm:presLayoutVars>
          <dgm:bulletEnabled val="1"/>
        </dgm:presLayoutVars>
      </dgm:prSet>
      <dgm:spPr/>
    </dgm:pt>
    <dgm:pt modelId="{465B93C2-D1C0-4BC8-BC5A-990CF429971D}" type="pres">
      <dgm:prSet presAssocID="{9CC79C9E-BDCA-476B-8620-D64832B574CC}" presName="sibTrans" presStyleLbl="sibTrans1D1" presStyleIdx="8" presStyleCnt="15"/>
      <dgm:spPr/>
    </dgm:pt>
    <dgm:pt modelId="{C8AD8CE9-09BB-4B85-9ECE-65763CD92710}" type="pres">
      <dgm:prSet presAssocID="{9CC79C9E-BDCA-476B-8620-D64832B574CC}" presName="connectorText" presStyleLbl="sibTrans1D1" presStyleIdx="8" presStyleCnt="15"/>
      <dgm:spPr/>
    </dgm:pt>
    <dgm:pt modelId="{8401C7F4-668A-49FA-88B1-9F3CF54540BF}" type="pres">
      <dgm:prSet presAssocID="{63BA19D2-6D4E-40A4-BF63-0ED21CF86777}" presName="node" presStyleLbl="node1" presStyleIdx="9" presStyleCnt="16">
        <dgm:presLayoutVars>
          <dgm:bulletEnabled val="1"/>
        </dgm:presLayoutVars>
      </dgm:prSet>
      <dgm:spPr/>
    </dgm:pt>
    <dgm:pt modelId="{25DCA906-3A24-4AE3-B86B-CE3F270C2FE0}" type="pres">
      <dgm:prSet presAssocID="{F5892E3A-BDE1-4E5C-B00F-0C1BD4C5466A}" presName="sibTrans" presStyleLbl="sibTrans1D1" presStyleIdx="9" presStyleCnt="15"/>
      <dgm:spPr/>
    </dgm:pt>
    <dgm:pt modelId="{6A358061-EEAE-4070-9CF5-3838B733DC80}" type="pres">
      <dgm:prSet presAssocID="{F5892E3A-BDE1-4E5C-B00F-0C1BD4C5466A}" presName="connectorText" presStyleLbl="sibTrans1D1" presStyleIdx="9" presStyleCnt="15"/>
      <dgm:spPr/>
    </dgm:pt>
    <dgm:pt modelId="{CD4D2462-2D1A-4236-84A9-36880C80FFD9}" type="pres">
      <dgm:prSet presAssocID="{95A928A8-9A6B-4A86-81BB-856CF73DC7D9}" presName="node" presStyleLbl="node1" presStyleIdx="10" presStyleCnt="16">
        <dgm:presLayoutVars>
          <dgm:bulletEnabled val="1"/>
        </dgm:presLayoutVars>
      </dgm:prSet>
      <dgm:spPr/>
    </dgm:pt>
    <dgm:pt modelId="{7B6DC939-AC5D-46DB-B0C3-CE5168ED4AFE}" type="pres">
      <dgm:prSet presAssocID="{10046CF5-115F-4B88-A9BF-CEC22F22C374}" presName="sibTrans" presStyleLbl="sibTrans1D1" presStyleIdx="10" presStyleCnt="15"/>
      <dgm:spPr/>
    </dgm:pt>
    <dgm:pt modelId="{C338F119-AE42-4052-B56A-4456E74F510C}" type="pres">
      <dgm:prSet presAssocID="{10046CF5-115F-4B88-A9BF-CEC22F22C374}" presName="connectorText" presStyleLbl="sibTrans1D1" presStyleIdx="10" presStyleCnt="15"/>
      <dgm:spPr/>
    </dgm:pt>
    <dgm:pt modelId="{46AB85D8-F667-4AA7-925D-98BF0004BEFE}" type="pres">
      <dgm:prSet presAssocID="{1B6E3CC7-0F51-4EE2-A616-BDA6CC7BC78D}" presName="node" presStyleLbl="node1" presStyleIdx="11" presStyleCnt="16">
        <dgm:presLayoutVars>
          <dgm:bulletEnabled val="1"/>
        </dgm:presLayoutVars>
      </dgm:prSet>
      <dgm:spPr/>
    </dgm:pt>
    <dgm:pt modelId="{46153E0A-31E9-4671-B14A-60428841071A}" type="pres">
      <dgm:prSet presAssocID="{B5B1BD4B-4E71-4DD3-8884-A5AD89ADED84}" presName="sibTrans" presStyleLbl="sibTrans1D1" presStyleIdx="11" presStyleCnt="15"/>
      <dgm:spPr/>
    </dgm:pt>
    <dgm:pt modelId="{17316602-5830-414E-BC00-8F714AFEDE51}" type="pres">
      <dgm:prSet presAssocID="{B5B1BD4B-4E71-4DD3-8884-A5AD89ADED84}" presName="connectorText" presStyleLbl="sibTrans1D1" presStyleIdx="11" presStyleCnt="15"/>
      <dgm:spPr/>
    </dgm:pt>
    <dgm:pt modelId="{A464B473-F743-4E68-9C94-A7F18C09D915}" type="pres">
      <dgm:prSet presAssocID="{FFA9BBE0-12B3-41EC-93FC-20833D42EAB7}" presName="node" presStyleLbl="node1" presStyleIdx="12" presStyleCnt="16">
        <dgm:presLayoutVars>
          <dgm:bulletEnabled val="1"/>
        </dgm:presLayoutVars>
      </dgm:prSet>
      <dgm:spPr/>
    </dgm:pt>
    <dgm:pt modelId="{23D08896-9D0E-46A5-A8E0-5980B88B8B70}" type="pres">
      <dgm:prSet presAssocID="{0CC0B44D-322F-4059-ABE4-A57E3716AA11}" presName="sibTrans" presStyleLbl="sibTrans1D1" presStyleIdx="12" presStyleCnt="15"/>
      <dgm:spPr/>
    </dgm:pt>
    <dgm:pt modelId="{A344B9CA-128C-40BF-8740-AAF9286212AF}" type="pres">
      <dgm:prSet presAssocID="{0CC0B44D-322F-4059-ABE4-A57E3716AA11}" presName="connectorText" presStyleLbl="sibTrans1D1" presStyleIdx="12" presStyleCnt="15"/>
      <dgm:spPr/>
    </dgm:pt>
    <dgm:pt modelId="{B67CC42F-46C1-404C-9212-EB790333F48D}" type="pres">
      <dgm:prSet presAssocID="{E1004104-C111-4BA8-879F-FB5BB9AD2D8F}" presName="node" presStyleLbl="node1" presStyleIdx="13" presStyleCnt="16">
        <dgm:presLayoutVars>
          <dgm:bulletEnabled val="1"/>
        </dgm:presLayoutVars>
      </dgm:prSet>
      <dgm:spPr/>
    </dgm:pt>
    <dgm:pt modelId="{5C2FB5E6-F3FD-4F1B-98B2-6083F2825CAE}" type="pres">
      <dgm:prSet presAssocID="{BBD4423C-1E2A-4E8D-9334-90F27A1E2653}" presName="sibTrans" presStyleLbl="sibTrans1D1" presStyleIdx="13" presStyleCnt="15"/>
      <dgm:spPr/>
    </dgm:pt>
    <dgm:pt modelId="{B9A55859-F5DC-49C8-ABBC-CBF418B0068E}" type="pres">
      <dgm:prSet presAssocID="{BBD4423C-1E2A-4E8D-9334-90F27A1E2653}" presName="connectorText" presStyleLbl="sibTrans1D1" presStyleIdx="13" presStyleCnt="15"/>
      <dgm:spPr/>
    </dgm:pt>
    <dgm:pt modelId="{2FA1EF1A-C4A9-4769-BBFF-578676A084C3}" type="pres">
      <dgm:prSet presAssocID="{FD8CED6C-2F85-4CF6-B607-C91C35ACE72F}" presName="node" presStyleLbl="node1" presStyleIdx="14" presStyleCnt="16">
        <dgm:presLayoutVars>
          <dgm:bulletEnabled val="1"/>
        </dgm:presLayoutVars>
      </dgm:prSet>
      <dgm:spPr/>
    </dgm:pt>
    <dgm:pt modelId="{2371AE39-9C83-40E3-89D3-B7052548CBDA}" type="pres">
      <dgm:prSet presAssocID="{E386D58F-3BF4-46C4-811A-753B870CC01D}" presName="sibTrans" presStyleLbl="sibTrans1D1" presStyleIdx="14" presStyleCnt="15"/>
      <dgm:spPr/>
    </dgm:pt>
    <dgm:pt modelId="{74441C6A-BA5A-4F0B-AB14-40ADA86806CC}" type="pres">
      <dgm:prSet presAssocID="{E386D58F-3BF4-46C4-811A-753B870CC01D}" presName="connectorText" presStyleLbl="sibTrans1D1" presStyleIdx="14" presStyleCnt="15"/>
      <dgm:spPr/>
    </dgm:pt>
    <dgm:pt modelId="{D559CA1B-9FD6-40DD-840D-7EAFF2F2FC95}" type="pres">
      <dgm:prSet presAssocID="{35EBED55-52DD-4DB1-871D-A19D1F410B57}" presName="node" presStyleLbl="node1" presStyleIdx="15" presStyleCnt="16">
        <dgm:presLayoutVars>
          <dgm:bulletEnabled val="1"/>
        </dgm:presLayoutVars>
      </dgm:prSet>
      <dgm:spPr/>
    </dgm:pt>
  </dgm:ptLst>
  <dgm:cxnLst>
    <dgm:cxn modelId="{A8BD0E02-291E-44E6-87F1-EE3594A395F2}" type="presOf" srcId="{65F00828-C964-4BA7-BCDA-170B1F82D69E}" destId="{7F29A130-AD3F-4765-8ADB-81E0A5BC5682}" srcOrd="0" destOrd="0" presId="urn:microsoft.com/office/officeart/2016/7/layout/RepeatingBendingProcessNew"/>
    <dgm:cxn modelId="{17241D03-ED0E-4E83-AC5D-FADCEF142863}" type="presOf" srcId="{35EBED55-52DD-4DB1-871D-A19D1F410B57}" destId="{D559CA1B-9FD6-40DD-840D-7EAFF2F2FC95}" srcOrd="0" destOrd="0" presId="urn:microsoft.com/office/officeart/2016/7/layout/RepeatingBendingProcessNew"/>
    <dgm:cxn modelId="{25CA4E03-E8B6-4B51-907F-03208C85B768}" type="presOf" srcId="{E386D58F-3BF4-46C4-811A-753B870CC01D}" destId="{74441C6A-BA5A-4F0B-AB14-40ADA86806CC}" srcOrd="1" destOrd="0" presId="urn:microsoft.com/office/officeart/2016/7/layout/RepeatingBendingProcessNew"/>
    <dgm:cxn modelId="{0258440D-7A47-4CF0-8170-E15CF0A5E16B}" type="presOf" srcId="{16B01FBB-63ED-4CDD-B8AF-B70254327606}" destId="{12768C18-6641-40D0-ACD1-3820031230BF}" srcOrd="0" destOrd="0" presId="urn:microsoft.com/office/officeart/2016/7/layout/RepeatingBendingProcessNew"/>
    <dgm:cxn modelId="{A0E8A114-0F3C-47F6-8825-0FF6DAE41E4F}" type="presOf" srcId="{A5CF8732-2F5D-4846-98B4-C6A1824DF920}" destId="{400C1DFC-90B3-45E8-92AE-B4A7B2D0AC8F}" srcOrd="0" destOrd="0" presId="urn:microsoft.com/office/officeart/2016/7/layout/RepeatingBendingProcessNew"/>
    <dgm:cxn modelId="{FE636218-920B-478B-A09E-09FF3E601757}" type="presOf" srcId="{BBD4423C-1E2A-4E8D-9334-90F27A1E2653}" destId="{B9A55859-F5DC-49C8-ABBC-CBF418B0068E}" srcOrd="1" destOrd="0" presId="urn:microsoft.com/office/officeart/2016/7/layout/RepeatingBendingProcessNew"/>
    <dgm:cxn modelId="{B27EF519-C3D3-495E-8B6E-7431390A8DC4}" type="presOf" srcId="{F5892E3A-BDE1-4E5C-B00F-0C1BD4C5466A}" destId="{6A358061-EEAE-4070-9CF5-3838B733DC80}" srcOrd="1" destOrd="0" presId="urn:microsoft.com/office/officeart/2016/7/layout/RepeatingBendingProcessNew"/>
    <dgm:cxn modelId="{529B7621-FC1B-4066-9184-CF906A116F42}" srcId="{CCD8121D-2597-4AC4-82EC-F7C844804AAE}" destId="{2AEC446A-A2A1-493E-A7FD-08A032C2AF00}" srcOrd="8" destOrd="0" parTransId="{34B9C764-E852-44BC-B0FF-43F4D8460792}" sibTransId="{9CC79C9E-BDCA-476B-8620-D64832B574CC}"/>
    <dgm:cxn modelId="{D5F5A621-59E5-42DB-A9F9-3E8973CCA91C}" type="presOf" srcId="{D1922492-D6D5-4911-A12D-8F67299DC08F}" destId="{0F54FF2B-8F2A-46E3-BBF0-D6D656E2D313}" srcOrd="0" destOrd="0" presId="urn:microsoft.com/office/officeart/2016/7/layout/RepeatingBendingProcessNew"/>
    <dgm:cxn modelId="{B91A1024-0C9E-48FA-8D10-9AFC6FCA954D}" srcId="{CCD8121D-2597-4AC4-82EC-F7C844804AAE}" destId="{35EBED55-52DD-4DB1-871D-A19D1F410B57}" srcOrd="15" destOrd="0" parTransId="{BB99145C-EDA1-436A-9609-56380A2BC045}" sibTransId="{2E455C30-4091-4FF7-88F9-B82F1DF4A328}"/>
    <dgm:cxn modelId="{B422FD2A-9ED2-491A-8ADF-132667574174}" type="presOf" srcId="{281A57CF-BAEB-4E3E-9423-2FE7E5FBC3BF}" destId="{ACFF05F1-F7E0-4F06-BF9E-E20D8472FCA4}" srcOrd="0" destOrd="0" presId="urn:microsoft.com/office/officeart/2016/7/layout/RepeatingBendingProcessNew"/>
    <dgm:cxn modelId="{37E83C2E-A40E-4B3A-904A-7882E33AD555}" type="presOf" srcId="{63BA19D2-6D4E-40A4-BF63-0ED21CF86777}" destId="{8401C7F4-668A-49FA-88B1-9F3CF54540BF}" srcOrd="0" destOrd="0" presId="urn:microsoft.com/office/officeart/2016/7/layout/RepeatingBendingProcessNew"/>
    <dgm:cxn modelId="{6DDDBB5B-4501-4F86-BEB4-081A8B901783}" type="presOf" srcId="{CCD8121D-2597-4AC4-82EC-F7C844804AAE}" destId="{2C7BE468-B88D-4A54-9E93-148240946251}" srcOrd="0" destOrd="0" presId="urn:microsoft.com/office/officeart/2016/7/layout/RepeatingBendingProcessNew"/>
    <dgm:cxn modelId="{6285DD42-ACC0-4C88-B979-C0EA607444A2}" type="presOf" srcId="{9CC79C9E-BDCA-476B-8620-D64832B574CC}" destId="{C8AD8CE9-09BB-4B85-9ECE-65763CD92710}" srcOrd="1" destOrd="0" presId="urn:microsoft.com/office/officeart/2016/7/layout/RepeatingBendingProcessNew"/>
    <dgm:cxn modelId="{DDEF5C64-CA2F-4A73-9F3A-0C21114C2C1A}" type="presOf" srcId="{F5892E3A-BDE1-4E5C-B00F-0C1BD4C5466A}" destId="{25DCA906-3A24-4AE3-B86B-CE3F270C2FE0}" srcOrd="0" destOrd="0" presId="urn:microsoft.com/office/officeart/2016/7/layout/RepeatingBendingProcessNew"/>
    <dgm:cxn modelId="{547CE744-1FE3-4948-8430-EB05C2A70E24}" type="presOf" srcId="{F571803C-A5FE-4A3B-B6D4-07C23BA65C50}" destId="{091332A6-6171-4BB6-A69D-388C3E4C5B29}" srcOrd="0" destOrd="0" presId="urn:microsoft.com/office/officeart/2016/7/layout/RepeatingBendingProcessNew"/>
    <dgm:cxn modelId="{F76A6B45-5CE2-4935-BD3F-30BCB6B95147}" srcId="{CCD8121D-2597-4AC4-82EC-F7C844804AAE}" destId="{E1004104-C111-4BA8-879F-FB5BB9AD2D8F}" srcOrd="13" destOrd="0" parTransId="{154B50E5-A0B7-4D29-A6EC-63205D784822}" sibTransId="{BBD4423C-1E2A-4E8D-9334-90F27A1E2653}"/>
    <dgm:cxn modelId="{06A56966-F281-467F-8595-EE3657626B9E}" type="presOf" srcId="{10046CF5-115F-4B88-A9BF-CEC22F22C374}" destId="{C338F119-AE42-4052-B56A-4456E74F510C}" srcOrd="1" destOrd="0" presId="urn:microsoft.com/office/officeart/2016/7/layout/RepeatingBendingProcessNew"/>
    <dgm:cxn modelId="{BE568768-7944-4305-8CB3-A68ED071C1E8}" type="presOf" srcId="{65F00828-C964-4BA7-BCDA-170B1F82D69E}" destId="{B69E3E8D-577D-4AA3-A774-BFD1A71681B9}" srcOrd="1" destOrd="0" presId="urn:microsoft.com/office/officeart/2016/7/layout/RepeatingBendingProcessNew"/>
    <dgm:cxn modelId="{B0FE9B48-87EF-495D-B62E-92505FEF6F19}" srcId="{CCD8121D-2597-4AC4-82EC-F7C844804AAE}" destId="{FD8CED6C-2F85-4CF6-B607-C91C35ACE72F}" srcOrd="14" destOrd="0" parTransId="{7B4FC90E-3BC0-44F8-BF2A-B0A6C6BD0E02}" sibTransId="{E386D58F-3BF4-46C4-811A-753B870CC01D}"/>
    <dgm:cxn modelId="{0C6CCF48-69D1-47F8-B30B-E06B238FF0C3}" srcId="{CCD8121D-2597-4AC4-82EC-F7C844804AAE}" destId="{5C327E9C-3E3B-434A-99CA-1498CEE12CAA}" srcOrd="4" destOrd="0" parTransId="{5B71D09B-F400-4FFC-98EA-E5B960C02BE7}" sibTransId="{AC5F154C-184A-4C94-8D6B-97D7ECCA97DE}"/>
    <dgm:cxn modelId="{5708686F-04AF-4AD1-9A9E-82FEDE716C26}" srcId="{CCD8121D-2597-4AC4-82EC-F7C844804AAE}" destId="{1B6E3CC7-0F51-4EE2-A616-BDA6CC7BC78D}" srcOrd="11" destOrd="0" parTransId="{311CC8FC-3F75-41B9-B555-6706AE491958}" sibTransId="{B5B1BD4B-4E71-4DD3-8884-A5AD89ADED84}"/>
    <dgm:cxn modelId="{3C41BB52-6AA6-4F1C-B8C1-F6F14162AF30}" srcId="{CCD8121D-2597-4AC4-82EC-F7C844804AAE}" destId="{95A928A8-9A6B-4A86-81BB-856CF73DC7D9}" srcOrd="10" destOrd="0" parTransId="{6A16F528-5BC8-43A7-9880-81B958196B8C}" sibTransId="{10046CF5-115F-4B88-A9BF-CEC22F22C374}"/>
    <dgm:cxn modelId="{01B15153-BB9F-44E2-AE09-519FB78C8C0E}" type="presOf" srcId="{C99320BE-BFC4-4412-8527-4271361B9BA6}" destId="{E201B7A4-C057-4BF2-9DA2-9DF2C891FE05}" srcOrd="0" destOrd="0" presId="urn:microsoft.com/office/officeart/2016/7/layout/RepeatingBendingProcessNew"/>
    <dgm:cxn modelId="{95E6EF74-D9DF-459F-9AB5-E5E7E70F8C92}" type="presOf" srcId="{F571803C-A5FE-4A3B-B6D4-07C23BA65C50}" destId="{41A23048-65EC-4312-A9CE-0AA86F177050}" srcOrd="1" destOrd="0" presId="urn:microsoft.com/office/officeart/2016/7/layout/RepeatingBendingProcessNew"/>
    <dgm:cxn modelId="{A2C68D77-879D-401E-A315-B7D7625190DD}" type="presOf" srcId="{5AE61A72-B95E-4786-ABC9-463B9AB98907}" destId="{218877F7-30F1-4F81-B482-16275EFDE260}" srcOrd="0" destOrd="0" presId="urn:microsoft.com/office/officeart/2016/7/layout/RepeatingBendingProcessNew"/>
    <dgm:cxn modelId="{73299E7B-4D1D-468D-8DE6-FEB4852E6980}" srcId="{CCD8121D-2597-4AC4-82EC-F7C844804AAE}" destId="{63BA19D2-6D4E-40A4-BF63-0ED21CF86777}" srcOrd="9" destOrd="0" parTransId="{6328E674-FE1E-4986-8B46-8B562F71259B}" sibTransId="{F5892E3A-BDE1-4E5C-B00F-0C1BD4C5466A}"/>
    <dgm:cxn modelId="{70DB407C-0269-4FEA-B821-FDBB9B269250}" type="presOf" srcId="{FFA9BBE0-12B3-41EC-93FC-20833D42EAB7}" destId="{A464B473-F743-4E68-9C94-A7F18C09D915}" srcOrd="0" destOrd="0" presId="urn:microsoft.com/office/officeart/2016/7/layout/RepeatingBendingProcessNew"/>
    <dgm:cxn modelId="{9CB77D81-72A3-4E0C-A4F2-42AA0C0E1BB1}" srcId="{CCD8121D-2597-4AC4-82EC-F7C844804AAE}" destId="{C99320BE-BFC4-4412-8527-4271361B9BA6}" srcOrd="3" destOrd="0" parTransId="{3F79CF65-D842-4418-89BF-54BEC05CC7BF}" sibTransId="{D0A7041A-2EB5-4BFD-AF3E-ADC380FC6B03}"/>
    <dgm:cxn modelId="{CA1E468D-EF7D-4B37-9082-BB0DA66A0F52}" type="presOf" srcId="{0CC0B44D-322F-4059-ABE4-A57E3716AA11}" destId="{A344B9CA-128C-40BF-8740-AAF9286212AF}" srcOrd="1" destOrd="0" presId="urn:microsoft.com/office/officeart/2016/7/layout/RepeatingBendingProcessNew"/>
    <dgm:cxn modelId="{AE749F8E-512E-4965-9A99-4F88036C2695}" type="presOf" srcId="{5C327E9C-3E3B-434A-99CA-1498CEE12CAA}" destId="{2BE57599-7EBD-48ED-BA01-90099D70ABBA}" srcOrd="0" destOrd="0" presId="urn:microsoft.com/office/officeart/2016/7/layout/RepeatingBendingProcessNew"/>
    <dgm:cxn modelId="{DD6B7096-597A-4EB2-8D54-F959BE91DB51}" type="presOf" srcId="{D1922492-D6D5-4911-A12D-8F67299DC08F}" destId="{11A379C1-F39B-4C6A-9B25-B9394B109D01}" srcOrd="1" destOrd="0" presId="urn:microsoft.com/office/officeart/2016/7/layout/RepeatingBendingProcessNew"/>
    <dgm:cxn modelId="{7CDE259C-A173-4A96-B00D-74499E3817D2}" type="presOf" srcId="{7708C2A9-361C-4BB6-B008-20BFCD0BC442}" destId="{56B9D26D-82EC-4164-A4C3-A48A12BCC87F}" srcOrd="0" destOrd="0" presId="urn:microsoft.com/office/officeart/2016/7/layout/RepeatingBendingProcessNew"/>
    <dgm:cxn modelId="{F9F7309C-9970-4E43-9F24-385FCFB64296}" type="presOf" srcId="{E386D58F-3BF4-46C4-811A-753B870CC01D}" destId="{2371AE39-9C83-40E3-89D3-B7052548CBDA}" srcOrd="0" destOrd="0" presId="urn:microsoft.com/office/officeart/2016/7/layout/RepeatingBendingProcessNew"/>
    <dgm:cxn modelId="{2FC35BA2-BF47-4A45-A0C9-0708E070DA0C}" type="presOf" srcId="{AC5F154C-184A-4C94-8D6B-97D7ECCA97DE}" destId="{71938489-3C4C-49F8-8AB1-3E0F77C1F032}" srcOrd="1" destOrd="0" presId="urn:microsoft.com/office/officeart/2016/7/layout/RepeatingBendingProcessNew"/>
    <dgm:cxn modelId="{B4EBE5A8-8AFE-47B4-9F15-1DB98A0AF7DD}" srcId="{CCD8121D-2597-4AC4-82EC-F7C844804AAE}" destId="{281A57CF-BAEB-4E3E-9423-2FE7E5FBC3BF}" srcOrd="2" destOrd="0" parTransId="{369853F2-C80B-48F9-914B-E473B51945F8}" sibTransId="{B43D89F9-3185-4F30-B20F-62E5C3DA1F27}"/>
    <dgm:cxn modelId="{DD5E76A9-7622-4381-A7C1-AA2C5A1368F2}" type="presOf" srcId="{10046CF5-115F-4B88-A9BF-CEC22F22C374}" destId="{7B6DC939-AC5D-46DB-B0C3-CE5168ED4AFE}" srcOrd="0" destOrd="0" presId="urn:microsoft.com/office/officeart/2016/7/layout/RepeatingBendingProcessNew"/>
    <dgm:cxn modelId="{39F88FAA-5198-430B-A3C5-B50B4749825E}" type="presOf" srcId="{5AE61A72-B95E-4786-ABC9-463B9AB98907}" destId="{33785D9A-6FDD-4B75-AC26-FFE0165CDBA6}" srcOrd="1" destOrd="0" presId="urn:microsoft.com/office/officeart/2016/7/layout/RepeatingBendingProcessNew"/>
    <dgm:cxn modelId="{A9C8E2AB-8860-493C-A49D-6412A8F8AAE1}" type="presOf" srcId="{AC5F154C-184A-4C94-8D6B-97D7ECCA97DE}" destId="{49C3D961-207D-4776-8A9A-8ADFE1C6E64F}" srcOrd="0" destOrd="0" presId="urn:microsoft.com/office/officeart/2016/7/layout/RepeatingBendingProcessNew"/>
    <dgm:cxn modelId="{3F2108AC-650F-4D11-B607-3835B05C627E}" type="presOf" srcId="{D0A7041A-2EB5-4BFD-AF3E-ADC380FC6B03}" destId="{278F7044-E5A6-411E-86E3-3DDC015EF65A}" srcOrd="1" destOrd="0" presId="urn:microsoft.com/office/officeart/2016/7/layout/RepeatingBendingProcessNew"/>
    <dgm:cxn modelId="{76919FAC-4A5B-4771-BC65-601848C1D897}" srcId="{CCD8121D-2597-4AC4-82EC-F7C844804AAE}" destId="{FFA9BBE0-12B3-41EC-93FC-20833D42EAB7}" srcOrd="12" destOrd="0" parTransId="{AAAB6E67-2712-45F4-BCDE-BAF9324ED5A1}" sibTransId="{0CC0B44D-322F-4059-ABE4-A57E3716AA11}"/>
    <dgm:cxn modelId="{AD0DBAAF-9178-47C6-8DC5-6796F7400968}" type="presOf" srcId="{B5B1BD4B-4E71-4DD3-8884-A5AD89ADED84}" destId="{17316602-5830-414E-BC00-8F714AFEDE51}" srcOrd="1" destOrd="0" presId="urn:microsoft.com/office/officeart/2016/7/layout/RepeatingBendingProcessNew"/>
    <dgm:cxn modelId="{93AE71B7-7B10-432D-B3E8-597E17BE5C67}" srcId="{CCD8121D-2597-4AC4-82EC-F7C844804AAE}" destId="{26DD6560-E39E-4C36-9AFE-8FB5CBE09A76}" srcOrd="0" destOrd="0" parTransId="{5965B3CA-EE5A-42A8-BA82-779D81A2C2AC}" sibTransId="{65F00828-C964-4BA7-BCDA-170B1F82D69E}"/>
    <dgm:cxn modelId="{687445BB-AF6C-4842-920A-937802EA8CE0}" type="presOf" srcId="{9A4E3370-E419-4829-95DF-A59218BD4A39}" destId="{047997A2-D3B7-47CC-A698-040DA6364016}" srcOrd="0" destOrd="0" presId="urn:microsoft.com/office/officeart/2016/7/layout/RepeatingBendingProcessNew"/>
    <dgm:cxn modelId="{F5916FC2-6153-4304-9938-C8CCE82FDC72}" srcId="{CCD8121D-2597-4AC4-82EC-F7C844804AAE}" destId="{7708C2A9-361C-4BB6-B008-20BFCD0BC442}" srcOrd="6" destOrd="0" parTransId="{402477BC-D494-4205-83FC-F0B2E2CB1294}" sibTransId="{D1922492-D6D5-4911-A12D-8F67299DC08F}"/>
    <dgm:cxn modelId="{2FC727C4-D834-4672-9483-D4099E24AFE3}" type="presOf" srcId="{A75D2C54-E052-410F-8C25-16548721BA4E}" destId="{FD848411-7AD3-4D18-ABEB-A7AAB340BAA7}" srcOrd="0" destOrd="0" presId="urn:microsoft.com/office/officeart/2016/7/layout/RepeatingBendingProcessNew"/>
    <dgm:cxn modelId="{B3E899C6-7974-4FA7-8BF8-0146A59C0CD2}" type="presOf" srcId="{D0A7041A-2EB5-4BFD-AF3E-ADC380FC6B03}" destId="{9B5B6C58-FBA7-4D53-BC52-6F08B39BE08C}" srcOrd="0" destOrd="0" presId="urn:microsoft.com/office/officeart/2016/7/layout/RepeatingBendingProcessNew"/>
    <dgm:cxn modelId="{73B9CBCA-1FCC-4ECA-88C8-99A21595E428}" type="presOf" srcId="{B43D89F9-3185-4F30-B20F-62E5C3DA1F27}" destId="{8820B1C9-EA20-46B0-8B57-2FD71B6FA6D3}" srcOrd="0" destOrd="0" presId="urn:microsoft.com/office/officeart/2016/7/layout/RepeatingBendingProcessNew"/>
    <dgm:cxn modelId="{7EC28FCE-EC2D-4C4E-BAB4-6D5B65D9AA74}" type="presOf" srcId="{B43D89F9-3185-4F30-B20F-62E5C3DA1F27}" destId="{C3328F25-FCAE-4F57-8305-AE67B9724839}" srcOrd="1" destOrd="0" presId="urn:microsoft.com/office/officeart/2016/7/layout/RepeatingBendingProcessNew"/>
    <dgm:cxn modelId="{CC90C5CF-CBD1-4BF6-BCB8-ACFA5E4877DF}" type="presOf" srcId="{95A928A8-9A6B-4A86-81BB-856CF73DC7D9}" destId="{CD4D2462-2D1A-4236-84A9-36880C80FFD9}" srcOrd="0" destOrd="0" presId="urn:microsoft.com/office/officeart/2016/7/layout/RepeatingBendingProcessNew"/>
    <dgm:cxn modelId="{E5CC66D3-A637-4201-AEAF-38511B954C48}" type="presOf" srcId="{FD8CED6C-2F85-4CF6-B607-C91C35ACE72F}" destId="{2FA1EF1A-C4A9-4769-BBFF-578676A084C3}" srcOrd="0" destOrd="0" presId="urn:microsoft.com/office/officeart/2016/7/layout/RepeatingBendingProcessNew"/>
    <dgm:cxn modelId="{B3EBE3D3-4EB0-4AA3-96D1-1AA6E3A3EB87}" srcId="{CCD8121D-2597-4AC4-82EC-F7C844804AAE}" destId="{A75D2C54-E052-410F-8C25-16548721BA4E}" srcOrd="7" destOrd="0" parTransId="{5C8205E9-354B-401B-BA0E-91002CA5414F}" sibTransId="{5AE61A72-B95E-4786-ABC9-463B9AB98907}"/>
    <dgm:cxn modelId="{4AEC4ED5-A6AC-4F95-AD93-5F9DBADA1218}" srcId="{CCD8121D-2597-4AC4-82EC-F7C844804AAE}" destId="{9A4E3370-E419-4829-95DF-A59218BD4A39}" srcOrd="1" destOrd="0" parTransId="{C5EC358F-17DA-4AAA-931D-9AB44F71A01E}" sibTransId="{F571803C-A5FE-4A3B-B6D4-07C23BA65C50}"/>
    <dgm:cxn modelId="{37F9C4D9-4B8C-4BED-952D-0BC4A57DCDBF}" type="presOf" srcId="{2AEC446A-A2A1-493E-A7FD-08A032C2AF00}" destId="{AA05E115-2A1B-447C-A9A8-0D02688282FC}" srcOrd="0" destOrd="0" presId="urn:microsoft.com/office/officeart/2016/7/layout/RepeatingBendingProcessNew"/>
    <dgm:cxn modelId="{2F4477DA-8B5C-4CEA-9191-1DAC7596D3DF}" type="presOf" srcId="{B5B1BD4B-4E71-4DD3-8884-A5AD89ADED84}" destId="{46153E0A-31E9-4671-B14A-60428841071A}" srcOrd="0" destOrd="0" presId="urn:microsoft.com/office/officeart/2016/7/layout/RepeatingBendingProcessNew"/>
    <dgm:cxn modelId="{745FA2DB-C908-4B7C-8F71-79DE718F231D}" srcId="{CCD8121D-2597-4AC4-82EC-F7C844804AAE}" destId="{A5CF8732-2F5D-4846-98B4-C6A1824DF920}" srcOrd="5" destOrd="0" parTransId="{958906E8-A833-47C5-A319-AC65053EB086}" sibTransId="{16B01FBB-63ED-4CDD-B8AF-B70254327606}"/>
    <dgm:cxn modelId="{C92649DD-8EAE-4F56-96DD-026AD66C233B}" type="presOf" srcId="{9CC79C9E-BDCA-476B-8620-D64832B574CC}" destId="{465B93C2-D1C0-4BC8-BC5A-990CF429971D}" srcOrd="0" destOrd="0" presId="urn:microsoft.com/office/officeart/2016/7/layout/RepeatingBendingProcessNew"/>
    <dgm:cxn modelId="{07BB9EDD-C345-4408-AA02-B5A8A63FAF34}" type="presOf" srcId="{26DD6560-E39E-4C36-9AFE-8FB5CBE09A76}" destId="{42B86092-5F65-4338-B82A-8AA946FAB754}" srcOrd="0" destOrd="0" presId="urn:microsoft.com/office/officeart/2016/7/layout/RepeatingBendingProcessNew"/>
    <dgm:cxn modelId="{441DBDDE-1568-44DE-A220-B3D824F59B57}" type="presOf" srcId="{E1004104-C111-4BA8-879F-FB5BB9AD2D8F}" destId="{B67CC42F-46C1-404C-9212-EB790333F48D}" srcOrd="0" destOrd="0" presId="urn:microsoft.com/office/officeart/2016/7/layout/RepeatingBendingProcessNew"/>
    <dgm:cxn modelId="{0320B0E0-052E-4F69-8715-A0A7BD55CD7B}" type="presOf" srcId="{BBD4423C-1E2A-4E8D-9334-90F27A1E2653}" destId="{5C2FB5E6-F3FD-4F1B-98B2-6083F2825CAE}" srcOrd="0" destOrd="0" presId="urn:microsoft.com/office/officeart/2016/7/layout/RepeatingBendingProcessNew"/>
    <dgm:cxn modelId="{08D6D9E3-F6E0-4E98-9FB0-049742492121}" type="presOf" srcId="{16B01FBB-63ED-4CDD-B8AF-B70254327606}" destId="{E60CC0A7-D019-49CB-80F5-9E62EA19F3DB}" srcOrd="1" destOrd="0" presId="urn:microsoft.com/office/officeart/2016/7/layout/RepeatingBendingProcessNew"/>
    <dgm:cxn modelId="{C8C652F8-3C97-454D-BED7-FB1C2A16AC5B}" type="presOf" srcId="{0CC0B44D-322F-4059-ABE4-A57E3716AA11}" destId="{23D08896-9D0E-46A5-A8E0-5980B88B8B70}" srcOrd="0" destOrd="0" presId="urn:microsoft.com/office/officeart/2016/7/layout/RepeatingBendingProcessNew"/>
    <dgm:cxn modelId="{69EC50FD-56A1-48F9-834C-69ACFA83DF84}" type="presOf" srcId="{1B6E3CC7-0F51-4EE2-A616-BDA6CC7BC78D}" destId="{46AB85D8-F667-4AA7-925D-98BF0004BEFE}" srcOrd="0" destOrd="0" presId="urn:microsoft.com/office/officeart/2016/7/layout/RepeatingBendingProcessNew"/>
    <dgm:cxn modelId="{BB4100CA-748C-47E9-88CD-EAC5AA5F0B18}" type="presParOf" srcId="{2C7BE468-B88D-4A54-9E93-148240946251}" destId="{42B86092-5F65-4338-B82A-8AA946FAB754}" srcOrd="0" destOrd="0" presId="urn:microsoft.com/office/officeart/2016/7/layout/RepeatingBendingProcessNew"/>
    <dgm:cxn modelId="{BCF8C906-9B99-4F32-8654-5540419A3E63}" type="presParOf" srcId="{2C7BE468-B88D-4A54-9E93-148240946251}" destId="{7F29A130-AD3F-4765-8ADB-81E0A5BC5682}" srcOrd="1" destOrd="0" presId="urn:microsoft.com/office/officeart/2016/7/layout/RepeatingBendingProcessNew"/>
    <dgm:cxn modelId="{70C3231B-DC78-479A-8F99-9CC04840F2D6}" type="presParOf" srcId="{7F29A130-AD3F-4765-8ADB-81E0A5BC5682}" destId="{B69E3E8D-577D-4AA3-A774-BFD1A71681B9}" srcOrd="0" destOrd="0" presId="urn:microsoft.com/office/officeart/2016/7/layout/RepeatingBendingProcessNew"/>
    <dgm:cxn modelId="{26A61E09-AD7F-46F8-A38A-63A51F492110}" type="presParOf" srcId="{2C7BE468-B88D-4A54-9E93-148240946251}" destId="{047997A2-D3B7-47CC-A698-040DA6364016}" srcOrd="2" destOrd="0" presId="urn:microsoft.com/office/officeart/2016/7/layout/RepeatingBendingProcessNew"/>
    <dgm:cxn modelId="{2839DFA6-CA21-4773-A867-0BEE464A8937}" type="presParOf" srcId="{2C7BE468-B88D-4A54-9E93-148240946251}" destId="{091332A6-6171-4BB6-A69D-388C3E4C5B29}" srcOrd="3" destOrd="0" presId="urn:microsoft.com/office/officeart/2016/7/layout/RepeatingBendingProcessNew"/>
    <dgm:cxn modelId="{F30EEA53-1037-40C3-8413-EFDE4299E5E8}" type="presParOf" srcId="{091332A6-6171-4BB6-A69D-388C3E4C5B29}" destId="{41A23048-65EC-4312-A9CE-0AA86F177050}" srcOrd="0" destOrd="0" presId="urn:microsoft.com/office/officeart/2016/7/layout/RepeatingBendingProcessNew"/>
    <dgm:cxn modelId="{BDEA151F-33F5-4F33-A8D5-27C955A78161}" type="presParOf" srcId="{2C7BE468-B88D-4A54-9E93-148240946251}" destId="{ACFF05F1-F7E0-4F06-BF9E-E20D8472FCA4}" srcOrd="4" destOrd="0" presId="urn:microsoft.com/office/officeart/2016/7/layout/RepeatingBendingProcessNew"/>
    <dgm:cxn modelId="{C9B69A91-1A93-4134-883F-4E3D01087659}" type="presParOf" srcId="{2C7BE468-B88D-4A54-9E93-148240946251}" destId="{8820B1C9-EA20-46B0-8B57-2FD71B6FA6D3}" srcOrd="5" destOrd="0" presId="urn:microsoft.com/office/officeart/2016/7/layout/RepeatingBendingProcessNew"/>
    <dgm:cxn modelId="{42690FCB-C724-47B6-8174-C339826FF351}" type="presParOf" srcId="{8820B1C9-EA20-46B0-8B57-2FD71B6FA6D3}" destId="{C3328F25-FCAE-4F57-8305-AE67B9724839}" srcOrd="0" destOrd="0" presId="urn:microsoft.com/office/officeart/2016/7/layout/RepeatingBendingProcessNew"/>
    <dgm:cxn modelId="{8F29D5B8-C4D1-4E08-90BD-2FA5F82F4014}" type="presParOf" srcId="{2C7BE468-B88D-4A54-9E93-148240946251}" destId="{E201B7A4-C057-4BF2-9DA2-9DF2C891FE05}" srcOrd="6" destOrd="0" presId="urn:microsoft.com/office/officeart/2016/7/layout/RepeatingBendingProcessNew"/>
    <dgm:cxn modelId="{F1DD0D3B-3867-4C64-9FC6-7495B9EF1A76}" type="presParOf" srcId="{2C7BE468-B88D-4A54-9E93-148240946251}" destId="{9B5B6C58-FBA7-4D53-BC52-6F08B39BE08C}" srcOrd="7" destOrd="0" presId="urn:microsoft.com/office/officeart/2016/7/layout/RepeatingBendingProcessNew"/>
    <dgm:cxn modelId="{633E7A74-FAA8-4AAC-BB81-ED21536D2ABB}" type="presParOf" srcId="{9B5B6C58-FBA7-4D53-BC52-6F08B39BE08C}" destId="{278F7044-E5A6-411E-86E3-3DDC015EF65A}" srcOrd="0" destOrd="0" presId="urn:microsoft.com/office/officeart/2016/7/layout/RepeatingBendingProcessNew"/>
    <dgm:cxn modelId="{F23E59BE-69AB-4A1A-8F27-4634C37E8655}" type="presParOf" srcId="{2C7BE468-B88D-4A54-9E93-148240946251}" destId="{2BE57599-7EBD-48ED-BA01-90099D70ABBA}" srcOrd="8" destOrd="0" presId="urn:microsoft.com/office/officeart/2016/7/layout/RepeatingBendingProcessNew"/>
    <dgm:cxn modelId="{9BDDF504-3017-40AE-BD4F-A2A542096810}" type="presParOf" srcId="{2C7BE468-B88D-4A54-9E93-148240946251}" destId="{49C3D961-207D-4776-8A9A-8ADFE1C6E64F}" srcOrd="9" destOrd="0" presId="urn:microsoft.com/office/officeart/2016/7/layout/RepeatingBendingProcessNew"/>
    <dgm:cxn modelId="{AB2B35A6-77D5-4DC6-8ADE-911E335FE65D}" type="presParOf" srcId="{49C3D961-207D-4776-8A9A-8ADFE1C6E64F}" destId="{71938489-3C4C-49F8-8AB1-3E0F77C1F032}" srcOrd="0" destOrd="0" presId="urn:microsoft.com/office/officeart/2016/7/layout/RepeatingBendingProcessNew"/>
    <dgm:cxn modelId="{60D99D19-AF75-4E6C-88E9-194090B7FB16}" type="presParOf" srcId="{2C7BE468-B88D-4A54-9E93-148240946251}" destId="{400C1DFC-90B3-45E8-92AE-B4A7B2D0AC8F}" srcOrd="10" destOrd="0" presId="urn:microsoft.com/office/officeart/2016/7/layout/RepeatingBendingProcessNew"/>
    <dgm:cxn modelId="{E020CC12-E3E1-4B04-84A0-0942CB7BCAB9}" type="presParOf" srcId="{2C7BE468-B88D-4A54-9E93-148240946251}" destId="{12768C18-6641-40D0-ACD1-3820031230BF}" srcOrd="11" destOrd="0" presId="urn:microsoft.com/office/officeart/2016/7/layout/RepeatingBendingProcessNew"/>
    <dgm:cxn modelId="{77D04528-FEC8-4E86-92D9-7F6F3CA7ADED}" type="presParOf" srcId="{12768C18-6641-40D0-ACD1-3820031230BF}" destId="{E60CC0A7-D019-49CB-80F5-9E62EA19F3DB}" srcOrd="0" destOrd="0" presId="urn:microsoft.com/office/officeart/2016/7/layout/RepeatingBendingProcessNew"/>
    <dgm:cxn modelId="{F0CD4731-D46D-4581-9497-BBB5ED133C93}" type="presParOf" srcId="{2C7BE468-B88D-4A54-9E93-148240946251}" destId="{56B9D26D-82EC-4164-A4C3-A48A12BCC87F}" srcOrd="12" destOrd="0" presId="urn:microsoft.com/office/officeart/2016/7/layout/RepeatingBendingProcessNew"/>
    <dgm:cxn modelId="{5C8B3F95-9F09-4683-B165-EA74F3AA0DEA}" type="presParOf" srcId="{2C7BE468-B88D-4A54-9E93-148240946251}" destId="{0F54FF2B-8F2A-46E3-BBF0-D6D656E2D313}" srcOrd="13" destOrd="0" presId="urn:microsoft.com/office/officeart/2016/7/layout/RepeatingBendingProcessNew"/>
    <dgm:cxn modelId="{A22E9BE6-56E8-413C-BB79-3D912548662F}" type="presParOf" srcId="{0F54FF2B-8F2A-46E3-BBF0-D6D656E2D313}" destId="{11A379C1-F39B-4C6A-9B25-B9394B109D01}" srcOrd="0" destOrd="0" presId="urn:microsoft.com/office/officeart/2016/7/layout/RepeatingBendingProcessNew"/>
    <dgm:cxn modelId="{0EDA7278-DA9D-4C97-959E-3669B1F0FAB5}" type="presParOf" srcId="{2C7BE468-B88D-4A54-9E93-148240946251}" destId="{FD848411-7AD3-4D18-ABEB-A7AAB340BAA7}" srcOrd="14" destOrd="0" presId="urn:microsoft.com/office/officeart/2016/7/layout/RepeatingBendingProcessNew"/>
    <dgm:cxn modelId="{E836A495-BBFD-41D8-B83A-009B938E979B}" type="presParOf" srcId="{2C7BE468-B88D-4A54-9E93-148240946251}" destId="{218877F7-30F1-4F81-B482-16275EFDE260}" srcOrd="15" destOrd="0" presId="urn:microsoft.com/office/officeart/2016/7/layout/RepeatingBendingProcessNew"/>
    <dgm:cxn modelId="{DB6C2D1F-EBD2-4F29-8C19-1A225E124A44}" type="presParOf" srcId="{218877F7-30F1-4F81-B482-16275EFDE260}" destId="{33785D9A-6FDD-4B75-AC26-FFE0165CDBA6}" srcOrd="0" destOrd="0" presId="urn:microsoft.com/office/officeart/2016/7/layout/RepeatingBendingProcessNew"/>
    <dgm:cxn modelId="{EE443B32-C57F-412A-B3F0-C2A8E2D2ED28}" type="presParOf" srcId="{2C7BE468-B88D-4A54-9E93-148240946251}" destId="{AA05E115-2A1B-447C-A9A8-0D02688282FC}" srcOrd="16" destOrd="0" presId="urn:microsoft.com/office/officeart/2016/7/layout/RepeatingBendingProcessNew"/>
    <dgm:cxn modelId="{DB5BC942-BAE1-484B-A8BA-F833E87A9EAF}" type="presParOf" srcId="{2C7BE468-B88D-4A54-9E93-148240946251}" destId="{465B93C2-D1C0-4BC8-BC5A-990CF429971D}" srcOrd="17" destOrd="0" presId="urn:microsoft.com/office/officeart/2016/7/layout/RepeatingBendingProcessNew"/>
    <dgm:cxn modelId="{EC31D7D7-2C50-4E45-88D8-11FDF23D45B4}" type="presParOf" srcId="{465B93C2-D1C0-4BC8-BC5A-990CF429971D}" destId="{C8AD8CE9-09BB-4B85-9ECE-65763CD92710}" srcOrd="0" destOrd="0" presId="urn:microsoft.com/office/officeart/2016/7/layout/RepeatingBendingProcessNew"/>
    <dgm:cxn modelId="{0F289F9E-85BF-4144-A6F6-D29272FE6E64}" type="presParOf" srcId="{2C7BE468-B88D-4A54-9E93-148240946251}" destId="{8401C7F4-668A-49FA-88B1-9F3CF54540BF}" srcOrd="18" destOrd="0" presId="urn:microsoft.com/office/officeart/2016/7/layout/RepeatingBendingProcessNew"/>
    <dgm:cxn modelId="{CEC47245-EF79-4E03-8BD6-A86F1470C46E}" type="presParOf" srcId="{2C7BE468-B88D-4A54-9E93-148240946251}" destId="{25DCA906-3A24-4AE3-B86B-CE3F270C2FE0}" srcOrd="19" destOrd="0" presId="urn:microsoft.com/office/officeart/2016/7/layout/RepeatingBendingProcessNew"/>
    <dgm:cxn modelId="{262F1724-29B2-4600-A75D-E55B493B0C69}" type="presParOf" srcId="{25DCA906-3A24-4AE3-B86B-CE3F270C2FE0}" destId="{6A358061-EEAE-4070-9CF5-3838B733DC80}" srcOrd="0" destOrd="0" presId="urn:microsoft.com/office/officeart/2016/7/layout/RepeatingBendingProcessNew"/>
    <dgm:cxn modelId="{BDED1DA2-B1B7-4DBA-BF75-96B9EB84D56D}" type="presParOf" srcId="{2C7BE468-B88D-4A54-9E93-148240946251}" destId="{CD4D2462-2D1A-4236-84A9-36880C80FFD9}" srcOrd="20" destOrd="0" presId="urn:microsoft.com/office/officeart/2016/7/layout/RepeatingBendingProcessNew"/>
    <dgm:cxn modelId="{F28C33BF-AE2E-4A45-9901-3722880EFDD6}" type="presParOf" srcId="{2C7BE468-B88D-4A54-9E93-148240946251}" destId="{7B6DC939-AC5D-46DB-B0C3-CE5168ED4AFE}" srcOrd="21" destOrd="0" presId="urn:microsoft.com/office/officeart/2016/7/layout/RepeatingBendingProcessNew"/>
    <dgm:cxn modelId="{2F674DD0-B062-4498-8283-5E9811BEF669}" type="presParOf" srcId="{7B6DC939-AC5D-46DB-B0C3-CE5168ED4AFE}" destId="{C338F119-AE42-4052-B56A-4456E74F510C}" srcOrd="0" destOrd="0" presId="urn:microsoft.com/office/officeart/2016/7/layout/RepeatingBendingProcessNew"/>
    <dgm:cxn modelId="{345EB709-DB63-400C-8BDB-7C648537B17E}" type="presParOf" srcId="{2C7BE468-B88D-4A54-9E93-148240946251}" destId="{46AB85D8-F667-4AA7-925D-98BF0004BEFE}" srcOrd="22" destOrd="0" presId="urn:microsoft.com/office/officeart/2016/7/layout/RepeatingBendingProcessNew"/>
    <dgm:cxn modelId="{3712452E-15BD-4495-AD57-3F8DF4AE65FA}" type="presParOf" srcId="{2C7BE468-B88D-4A54-9E93-148240946251}" destId="{46153E0A-31E9-4671-B14A-60428841071A}" srcOrd="23" destOrd="0" presId="urn:microsoft.com/office/officeart/2016/7/layout/RepeatingBendingProcessNew"/>
    <dgm:cxn modelId="{1BAF9A98-77DA-41E5-98B6-0DCAAF2B2775}" type="presParOf" srcId="{46153E0A-31E9-4671-B14A-60428841071A}" destId="{17316602-5830-414E-BC00-8F714AFEDE51}" srcOrd="0" destOrd="0" presId="urn:microsoft.com/office/officeart/2016/7/layout/RepeatingBendingProcessNew"/>
    <dgm:cxn modelId="{F6EDBD85-2CE9-45D4-B066-4B5D9D841032}" type="presParOf" srcId="{2C7BE468-B88D-4A54-9E93-148240946251}" destId="{A464B473-F743-4E68-9C94-A7F18C09D915}" srcOrd="24" destOrd="0" presId="urn:microsoft.com/office/officeart/2016/7/layout/RepeatingBendingProcessNew"/>
    <dgm:cxn modelId="{ACFB6D89-2E00-4FB0-9E63-CB65739C61C0}" type="presParOf" srcId="{2C7BE468-B88D-4A54-9E93-148240946251}" destId="{23D08896-9D0E-46A5-A8E0-5980B88B8B70}" srcOrd="25" destOrd="0" presId="urn:microsoft.com/office/officeart/2016/7/layout/RepeatingBendingProcessNew"/>
    <dgm:cxn modelId="{85D97604-CB17-4F08-ACEF-05748A96B506}" type="presParOf" srcId="{23D08896-9D0E-46A5-A8E0-5980B88B8B70}" destId="{A344B9CA-128C-40BF-8740-AAF9286212AF}" srcOrd="0" destOrd="0" presId="urn:microsoft.com/office/officeart/2016/7/layout/RepeatingBendingProcessNew"/>
    <dgm:cxn modelId="{D95B9F09-2EFA-4715-B368-FA57B4FDC1AB}" type="presParOf" srcId="{2C7BE468-B88D-4A54-9E93-148240946251}" destId="{B67CC42F-46C1-404C-9212-EB790333F48D}" srcOrd="26" destOrd="0" presId="urn:microsoft.com/office/officeart/2016/7/layout/RepeatingBendingProcessNew"/>
    <dgm:cxn modelId="{28E77CD8-1813-41F1-8CB9-7E29654B1102}" type="presParOf" srcId="{2C7BE468-B88D-4A54-9E93-148240946251}" destId="{5C2FB5E6-F3FD-4F1B-98B2-6083F2825CAE}" srcOrd="27" destOrd="0" presId="urn:microsoft.com/office/officeart/2016/7/layout/RepeatingBendingProcessNew"/>
    <dgm:cxn modelId="{F57C84D4-FD0D-4283-B754-BCCE1B5D9FC3}" type="presParOf" srcId="{5C2FB5E6-F3FD-4F1B-98B2-6083F2825CAE}" destId="{B9A55859-F5DC-49C8-ABBC-CBF418B0068E}" srcOrd="0" destOrd="0" presId="urn:microsoft.com/office/officeart/2016/7/layout/RepeatingBendingProcessNew"/>
    <dgm:cxn modelId="{386C80E9-9EB9-4A97-92D6-72EF8DD4CCD7}" type="presParOf" srcId="{2C7BE468-B88D-4A54-9E93-148240946251}" destId="{2FA1EF1A-C4A9-4769-BBFF-578676A084C3}" srcOrd="28" destOrd="0" presId="urn:microsoft.com/office/officeart/2016/7/layout/RepeatingBendingProcessNew"/>
    <dgm:cxn modelId="{03E6DF12-A9C6-4E01-B67E-A9D81FA14933}" type="presParOf" srcId="{2C7BE468-B88D-4A54-9E93-148240946251}" destId="{2371AE39-9C83-40E3-89D3-B7052548CBDA}" srcOrd="29" destOrd="0" presId="urn:microsoft.com/office/officeart/2016/7/layout/RepeatingBendingProcessNew"/>
    <dgm:cxn modelId="{51DAC380-3F6A-4178-BB05-0514D1AFF48C}" type="presParOf" srcId="{2371AE39-9C83-40E3-89D3-B7052548CBDA}" destId="{74441C6A-BA5A-4F0B-AB14-40ADA86806CC}" srcOrd="0" destOrd="0" presId="urn:microsoft.com/office/officeart/2016/7/layout/RepeatingBendingProcessNew"/>
    <dgm:cxn modelId="{702370BF-1E97-43FC-8836-DFD09F422EB0}" type="presParOf" srcId="{2C7BE468-B88D-4A54-9E93-148240946251}" destId="{D559CA1B-9FD6-40DD-840D-7EAFF2F2FC95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491236-772F-474D-803D-BFF94F83E80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53C889-8073-4857-9A72-456BF5251A64}">
      <dgm:prSet/>
      <dgm:spPr/>
      <dgm:t>
        <a:bodyPr/>
        <a:lstStyle/>
        <a:p>
          <a:r>
            <a:rPr lang="th-TH" b="1" i="0" baseline="0" dirty="0"/>
            <a:t>Pre-calculation</a:t>
          </a:r>
          <a:endParaRPr lang="en-US" dirty="0"/>
        </a:p>
      </dgm:t>
    </dgm:pt>
    <dgm:pt modelId="{60DAEBED-F613-40C6-9BA2-90CDE77E4C67}" type="parTrans" cxnId="{08AF390A-BC0B-4AC1-9F1E-69D976B7BF39}">
      <dgm:prSet/>
      <dgm:spPr/>
      <dgm:t>
        <a:bodyPr/>
        <a:lstStyle/>
        <a:p>
          <a:endParaRPr lang="en-US"/>
        </a:p>
      </dgm:t>
    </dgm:pt>
    <dgm:pt modelId="{E65E22D0-FD99-4ABC-BE97-FE93CD9C2661}" type="sibTrans" cxnId="{08AF390A-BC0B-4AC1-9F1E-69D976B7BF39}">
      <dgm:prSet/>
      <dgm:spPr/>
      <dgm:t>
        <a:bodyPr/>
        <a:lstStyle/>
        <a:p>
          <a:endParaRPr lang="en-US"/>
        </a:p>
      </dgm:t>
    </dgm:pt>
    <dgm:pt modelId="{C29D448F-49EE-4040-A820-FE6DE14F9D22}">
      <dgm:prSet/>
      <dgm:spPr/>
      <dgm:t>
        <a:bodyPr/>
        <a:lstStyle/>
        <a:p>
          <a:r>
            <a:rPr lang="th-TH" b="0" i="0" baseline="0"/>
            <a:t>The scene is illuminated with virtual lights. </a:t>
          </a:r>
          <a:endParaRPr lang="en-US"/>
        </a:p>
      </dgm:t>
    </dgm:pt>
    <dgm:pt modelId="{3A493C02-B32E-459D-87E1-F547893C2672}" type="parTrans" cxnId="{177A8723-C8D1-4EE1-B12A-ABFD23E16881}">
      <dgm:prSet/>
      <dgm:spPr/>
      <dgm:t>
        <a:bodyPr/>
        <a:lstStyle/>
        <a:p>
          <a:endParaRPr lang="en-US"/>
        </a:p>
      </dgm:t>
    </dgm:pt>
    <dgm:pt modelId="{15B3FC28-3806-4C58-B87F-695DB04F5D9F}" type="sibTrans" cxnId="{177A8723-C8D1-4EE1-B12A-ABFD23E16881}">
      <dgm:prSet/>
      <dgm:spPr/>
      <dgm:t>
        <a:bodyPr/>
        <a:lstStyle/>
        <a:p>
          <a:endParaRPr lang="en-US"/>
        </a:p>
      </dgm:t>
    </dgm:pt>
    <dgm:pt modelId="{0D471909-EF04-4028-AECF-C2BD5C9F198D}">
      <dgm:prSet/>
      <dgm:spPr/>
      <dgm:t>
        <a:bodyPr/>
        <a:lstStyle/>
        <a:p>
          <a:r>
            <a:rPr lang="th-TH" b="0" i="0" baseline="0"/>
            <a:t>A specialized rendering process calculates how light interacts with each surface, considering factors like direct and indirect lighting, shadows, and reflections. </a:t>
          </a:r>
          <a:endParaRPr lang="en-US"/>
        </a:p>
      </dgm:t>
    </dgm:pt>
    <dgm:pt modelId="{604EDFD7-CF60-48EF-A1E0-1B647A022CA8}" type="parTrans" cxnId="{41897143-2A9D-4E00-BCCC-7197648F8F15}">
      <dgm:prSet/>
      <dgm:spPr/>
      <dgm:t>
        <a:bodyPr/>
        <a:lstStyle/>
        <a:p>
          <a:endParaRPr lang="en-US"/>
        </a:p>
      </dgm:t>
    </dgm:pt>
    <dgm:pt modelId="{A619E9C1-4B9C-4D6D-B5AB-57DE57A5D856}" type="sibTrans" cxnId="{41897143-2A9D-4E00-BCCC-7197648F8F15}">
      <dgm:prSet/>
      <dgm:spPr/>
      <dgm:t>
        <a:bodyPr/>
        <a:lstStyle/>
        <a:p>
          <a:endParaRPr lang="en-US"/>
        </a:p>
      </dgm:t>
    </dgm:pt>
    <dgm:pt modelId="{FB03A22F-97D3-48D9-AF3E-304ACA89D248}">
      <dgm:prSet/>
      <dgm:spPr/>
      <dgm:t>
        <a:bodyPr/>
        <a:lstStyle/>
        <a:p>
          <a:r>
            <a:rPr lang="th-TH" b="0" i="0" baseline="0"/>
            <a:t>The resulting lighting information is stored in a texture map, called a lightmap. </a:t>
          </a:r>
          <a:endParaRPr lang="en-US"/>
        </a:p>
      </dgm:t>
    </dgm:pt>
    <dgm:pt modelId="{F798A50C-89AC-415A-8DA6-48265A71DACE}" type="parTrans" cxnId="{ED15D781-1AE8-4314-91AF-B6598E4F0A59}">
      <dgm:prSet/>
      <dgm:spPr/>
      <dgm:t>
        <a:bodyPr/>
        <a:lstStyle/>
        <a:p>
          <a:endParaRPr lang="en-US"/>
        </a:p>
      </dgm:t>
    </dgm:pt>
    <dgm:pt modelId="{C0199E6D-15ED-4E34-9F68-9A81066C426A}" type="sibTrans" cxnId="{ED15D781-1AE8-4314-91AF-B6598E4F0A59}">
      <dgm:prSet/>
      <dgm:spPr/>
      <dgm:t>
        <a:bodyPr/>
        <a:lstStyle/>
        <a:p>
          <a:endParaRPr lang="en-US"/>
        </a:p>
      </dgm:t>
    </dgm:pt>
    <dgm:pt modelId="{D6975D65-D5CE-4E56-B26A-EAAE2F027F2A}">
      <dgm:prSet/>
      <dgm:spPr/>
      <dgm:t>
        <a:bodyPr/>
        <a:lstStyle/>
        <a:p>
          <a:r>
            <a:rPr lang="th-TH" b="1" i="0" baseline="0" dirty="0"/>
            <a:t>Real-time Rendering</a:t>
          </a:r>
          <a:endParaRPr lang="en-US" dirty="0"/>
        </a:p>
      </dgm:t>
    </dgm:pt>
    <dgm:pt modelId="{BF4113CD-CCF9-46DC-858C-49115551A087}" type="parTrans" cxnId="{35BAB85F-99E3-4C98-8D00-24C39F5EAD4C}">
      <dgm:prSet/>
      <dgm:spPr/>
      <dgm:t>
        <a:bodyPr/>
        <a:lstStyle/>
        <a:p>
          <a:endParaRPr lang="en-US"/>
        </a:p>
      </dgm:t>
    </dgm:pt>
    <dgm:pt modelId="{C2CC353A-7761-4A7D-B686-2A574E697754}" type="sibTrans" cxnId="{35BAB85F-99E3-4C98-8D00-24C39F5EAD4C}">
      <dgm:prSet/>
      <dgm:spPr/>
      <dgm:t>
        <a:bodyPr/>
        <a:lstStyle/>
        <a:p>
          <a:endParaRPr lang="en-US"/>
        </a:p>
      </dgm:t>
    </dgm:pt>
    <dgm:pt modelId="{4604AA5D-E11C-4422-94B8-AD893036B0EE}">
      <dgm:prSet/>
      <dgm:spPr/>
      <dgm:t>
        <a:bodyPr/>
        <a:lstStyle/>
        <a:p>
          <a:r>
            <a:rPr lang="th-TH" b="0" i="0" baseline="0"/>
            <a:t>During gameplay or other real-time applications, the lightmap is applied to the surfaces of the scene. </a:t>
          </a:r>
          <a:endParaRPr lang="en-US"/>
        </a:p>
      </dgm:t>
    </dgm:pt>
    <dgm:pt modelId="{064BF115-CD71-4693-88BC-1CD0FDC3F7E0}" type="parTrans" cxnId="{8934CCE2-1428-4568-9A6B-C5D31D95F4DE}">
      <dgm:prSet/>
      <dgm:spPr/>
      <dgm:t>
        <a:bodyPr/>
        <a:lstStyle/>
        <a:p>
          <a:endParaRPr lang="en-US"/>
        </a:p>
      </dgm:t>
    </dgm:pt>
    <dgm:pt modelId="{2E0259B5-AAAB-4897-852E-7C5735F195E9}" type="sibTrans" cxnId="{8934CCE2-1428-4568-9A6B-C5D31D95F4DE}">
      <dgm:prSet/>
      <dgm:spPr/>
      <dgm:t>
        <a:bodyPr/>
        <a:lstStyle/>
        <a:p>
          <a:endParaRPr lang="en-US"/>
        </a:p>
      </dgm:t>
    </dgm:pt>
    <dgm:pt modelId="{CE480264-70E7-4A28-8B44-C65D34F56A34}">
      <dgm:prSet/>
      <dgm:spPr/>
      <dgm:t>
        <a:bodyPr/>
        <a:lstStyle/>
        <a:p>
          <a:r>
            <a:rPr lang="th-TH" b="0" i="0" baseline="0"/>
            <a:t>This allows for realistic lighting effects, such as soft shadows, ambient occlusion, and global illumination, without the need for complex real-time calculations.</a:t>
          </a:r>
          <a:endParaRPr lang="en-US"/>
        </a:p>
      </dgm:t>
    </dgm:pt>
    <dgm:pt modelId="{0F1DFF65-1176-45DC-AC62-3C23B869ABC8}" type="parTrans" cxnId="{33DA1551-B610-445B-8003-83E9C8E73DA8}">
      <dgm:prSet/>
      <dgm:spPr/>
      <dgm:t>
        <a:bodyPr/>
        <a:lstStyle/>
        <a:p>
          <a:endParaRPr lang="en-US"/>
        </a:p>
      </dgm:t>
    </dgm:pt>
    <dgm:pt modelId="{99CC2DCE-B900-482C-ACDA-2F7DEF081420}" type="sibTrans" cxnId="{33DA1551-B610-445B-8003-83E9C8E73DA8}">
      <dgm:prSet/>
      <dgm:spPr/>
      <dgm:t>
        <a:bodyPr/>
        <a:lstStyle/>
        <a:p>
          <a:endParaRPr lang="en-US"/>
        </a:p>
      </dgm:t>
    </dgm:pt>
    <dgm:pt modelId="{9F3CB7BB-4C30-43AC-92F0-F8A21ADB7601}" type="pres">
      <dgm:prSet presAssocID="{26491236-772F-474D-803D-BFF94F83E80D}" presName="linear" presStyleCnt="0">
        <dgm:presLayoutVars>
          <dgm:dir/>
          <dgm:animLvl val="lvl"/>
          <dgm:resizeHandles val="exact"/>
        </dgm:presLayoutVars>
      </dgm:prSet>
      <dgm:spPr/>
    </dgm:pt>
    <dgm:pt modelId="{57560B6C-5296-43BE-8508-F3C9307D966B}" type="pres">
      <dgm:prSet presAssocID="{1A53C889-8073-4857-9A72-456BF5251A64}" presName="parentLin" presStyleCnt="0"/>
      <dgm:spPr/>
    </dgm:pt>
    <dgm:pt modelId="{3474C540-E1EE-42F1-9EBB-41B6C29ADAC4}" type="pres">
      <dgm:prSet presAssocID="{1A53C889-8073-4857-9A72-456BF5251A64}" presName="parentLeftMargin" presStyleLbl="node1" presStyleIdx="0" presStyleCnt="2"/>
      <dgm:spPr/>
    </dgm:pt>
    <dgm:pt modelId="{F90DDD6F-D483-47FD-872F-4B84D65BAF2E}" type="pres">
      <dgm:prSet presAssocID="{1A53C889-8073-4857-9A72-456BF5251A6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362ECF-A2FD-4069-B6D3-8BEAE080053D}" type="pres">
      <dgm:prSet presAssocID="{1A53C889-8073-4857-9A72-456BF5251A64}" presName="negativeSpace" presStyleCnt="0"/>
      <dgm:spPr/>
    </dgm:pt>
    <dgm:pt modelId="{357CB995-FDF3-465A-90BE-CA761957EEE9}" type="pres">
      <dgm:prSet presAssocID="{1A53C889-8073-4857-9A72-456BF5251A64}" presName="childText" presStyleLbl="conFgAcc1" presStyleIdx="0" presStyleCnt="2">
        <dgm:presLayoutVars>
          <dgm:bulletEnabled val="1"/>
        </dgm:presLayoutVars>
      </dgm:prSet>
      <dgm:spPr/>
    </dgm:pt>
    <dgm:pt modelId="{ACDECD49-B473-489D-9ED8-F1A5E36C36C9}" type="pres">
      <dgm:prSet presAssocID="{E65E22D0-FD99-4ABC-BE97-FE93CD9C2661}" presName="spaceBetweenRectangles" presStyleCnt="0"/>
      <dgm:spPr/>
    </dgm:pt>
    <dgm:pt modelId="{292BB2CE-6111-45BB-B072-008A3F45F106}" type="pres">
      <dgm:prSet presAssocID="{D6975D65-D5CE-4E56-B26A-EAAE2F027F2A}" presName="parentLin" presStyleCnt="0"/>
      <dgm:spPr/>
    </dgm:pt>
    <dgm:pt modelId="{04E378C8-D5EF-4AE0-B7C2-204932D86A26}" type="pres">
      <dgm:prSet presAssocID="{D6975D65-D5CE-4E56-B26A-EAAE2F027F2A}" presName="parentLeftMargin" presStyleLbl="node1" presStyleIdx="0" presStyleCnt="2"/>
      <dgm:spPr/>
    </dgm:pt>
    <dgm:pt modelId="{E62C22A8-12E6-4034-B106-EB488E4105D7}" type="pres">
      <dgm:prSet presAssocID="{D6975D65-D5CE-4E56-B26A-EAAE2F027F2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73346B-8126-4AD7-9B26-4F512957C72E}" type="pres">
      <dgm:prSet presAssocID="{D6975D65-D5CE-4E56-B26A-EAAE2F027F2A}" presName="negativeSpace" presStyleCnt="0"/>
      <dgm:spPr/>
    </dgm:pt>
    <dgm:pt modelId="{C4A678CF-1257-4394-8FB7-6F2ADAEAD02B}" type="pres">
      <dgm:prSet presAssocID="{D6975D65-D5CE-4E56-B26A-EAAE2F027F2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7C8D09-FE57-4880-8753-5B767383EB97}" type="presOf" srcId="{0D471909-EF04-4028-AECF-C2BD5C9F198D}" destId="{357CB995-FDF3-465A-90BE-CA761957EEE9}" srcOrd="0" destOrd="1" presId="urn:microsoft.com/office/officeart/2005/8/layout/list1"/>
    <dgm:cxn modelId="{08AF390A-BC0B-4AC1-9F1E-69D976B7BF39}" srcId="{26491236-772F-474D-803D-BFF94F83E80D}" destId="{1A53C889-8073-4857-9A72-456BF5251A64}" srcOrd="0" destOrd="0" parTransId="{60DAEBED-F613-40C6-9BA2-90CDE77E4C67}" sibTransId="{E65E22D0-FD99-4ABC-BE97-FE93CD9C2661}"/>
    <dgm:cxn modelId="{05662614-A3B3-457E-9EE7-8F39E5FAD472}" type="presOf" srcId="{D6975D65-D5CE-4E56-B26A-EAAE2F027F2A}" destId="{E62C22A8-12E6-4034-B106-EB488E4105D7}" srcOrd="1" destOrd="0" presId="urn:microsoft.com/office/officeart/2005/8/layout/list1"/>
    <dgm:cxn modelId="{3B7EB81D-477B-4EB3-9B0E-EC5EC32AC04D}" type="presOf" srcId="{26491236-772F-474D-803D-BFF94F83E80D}" destId="{9F3CB7BB-4C30-43AC-92F0-F8A21ADB7601}" srcOrd="0" destOrd="0" presId="urn:microsoft.com/office/officeart/2005/8/layout/list1"/>
    <dgm:cxn modelId="{177A8723-C8D1-4EE1-B12A-ABFD23E16881}" srcId="{1A53C889-8073-4857-9A72-456BF5251A64}" destId="{C29D448F-49EE-4040-A820-FE6DE14F9D22}" srcOrd="0" destOrd="0" parTransId="{3A493C02-B32E-459D-87E1-F547893C2672}" sibTransId="{15B3FC28-3806-4C58-B87F-695DB04F5D9F}"/>
    <dgm:cxn modelId="{35BAB85F-99E3-4C98-8D00-24C39F5EAD4C}" srcId="{26491236-772F-474D-803D-BFF94F83E80D}" destId="{D6975D65-D5CE-4E56-B26A-EAAE2F027F2A}" srcOrd="1" destOrd="0" parTransId="{BF4113CD-CCF9-46DC-858C-49115551A087}" sibTransId="{C2CC353A-7761-4A7D-B686-2A574E697754}"/>
    <dgm:cxn modelId="{41897143-2A9D-4E00-BCCC-7197648F8F15}" srcId="{1A53C889-8073-4857-9A72-456BF5251A64}" destId="{0D471909-EF04-4028-AECF-C2BD5C9F198D}" srcOrd="1" destOrd="0" parTransId="{604EDFD7-CF60-48EF-A1E0-1B647A022CA8}" sibTransId="{A619E9C1-4B9C-4D6D-B5AB-57DE57A5D856}"/>
    <dgm:cxn modelId="{B667AC6D-BD67-4CBD-920E-AF0A3ACB5361}" type="presOf" srcId="{1A53C889-8073-4857-9A72-456BF5251A64}" destId="{3474C540-E1EE-42F1-9EBB-41B6C29ADAC4}" srcOrd="0" destOrd="0" presId="urn:microsoft.com/office/officeart/2005/8/layout/list1"/>
    <dgm:cxn modelId="{33DA1551-B610-445B-8003-83E9C8E73DA8}" srcId="{D6975D65-D5CE-4E56-B26A-EAAE2F027F2A}" destId="{CE480264-70E7-4A28-8B44-C65D34F56A34}" srcOrd="1" destOrd="0" parTransId="{0F1DFF65-1176-45DC-AC62-3C23B869ABC8}" sibTransId="{99CC2DCE-B900-482C-ACDA-2F7DEF081420}"/>
    <dgm:cxn modelId="{ED15D781-1AE8-4314-91AF-B6598E4F0A59}" srcId="{1A53C889-8073-4857-9A72-456BF5251A64}" destId="{FB03A22F-97D3-48D9-AF3E-304ACA89D248}" srcOrd="2" destOrd="0" parTransId="{F798A50C-89AC-415A-8DA6-48265A71DACE}" sibTransId="{C0199E6D-15ED-4E34-9F68-9A81066C426A}"/>
    <dgm:cxn modelId="{96232CA5-C501-471A-A81D-E70C99A7EE23}" type="presOf" srcId="{C29D448F-49EE-4040-A820-FE6DE14F9D22}" destId="{357CB995-FDF3-465A-90BE-CA761957EEE9}" srcOrd="0" destOrd="0" presId="urn:microsoft.com/office/officeart/2005/8/layout/list1"/>
    <dgm:cxn modelId="{FEC361B4-5402-421C-8D1C-421B1BE8E7D4}" type="presOf" srcId="{4604AA5D-E11C-4422-94B8-AD893036B0EE}" destId="{C4A678CF-1257-4394-8FB7-6F2ADAEAD02B}" srcOrd="0" destOrd="0" presId="urn:microsoft.com/office/officeart/2005/8/layout/list1"/>
    <dgm:cxn modelId="{556773D1-1853-4BD4-A273-10B1E63FD066}" type="presOf" srcId="{FB03A22F-97D3-48D9-AF3E-304ACA89D248}" destId="{357CB995-FDF3-465A-90BE-CA761957EEE9}" srcOrd="0" destOrd="2" presId="urn:microsoft.com/office/officeart/2005/8/layout/list1"/>
    <dgm:cxn modelId="{7A8FF4D4-1E86-43F8-937E-7C70329F9457}" type="presOf" srcId="{CE480264-70E7-4A28-8B44-C65D34F56A34}" destId="{C4A678CF-1257-4394-8FB7-6F2ADAEAD02B}" srcOrd="0" destOrd="1" presId="urn:microsoft.com/office/officeart/2005/8/layout/list1"/>
    <dgm:cxn modelId="{C9D079DE-8F50-49BE-B523-EA4EA3177817}" type="presOf" srcId="{1A53C889-8073-4857-9A72-456BF5251A64}" destId="{F90DDD6F-D483-47FD-872F-4B84D65BAF2E}" srcOrd="1" destOrd="0" presId="urn:microsoft.com/office/officeart/2005/8/layout/list1"/>
    <dgm:cxn modelId="{8934CCE2-1428-4568-9A6B-C5D31D95F4DE}" srcId="{D6975D65-D5CE-4E56-B26A-EAAE2F027F2A}" destId="{4604AA5D-E11C-4422-94B8-AD893036B0EE}" srcOrd="0" destOrd="0" parTransId="{064BF115-CD71-4693-88BC-1CD0FDC3F7E0}" sibTransId="{2E0259B5-AAAB-4897-852E-7C5735F195E9}"/>
    <dgm:cxn modelId="{55A323EF-CE9F-4316-ACF4-ED8ED059D340}" type="presOf" srcId="{D6975D65-D5CE-4E56-B26A-EAAE2F027F2A}" destId="{04E378C8-D5EF-4AE0-B7C2-204932D86A26}" srcOrd="0" destOrd="0" presId="urn:microsoft.com/office/officeart/2005/8/layout/list1"/>
    <dgm:cxn modelId="{DF553876-CD0E-4A6A-AD13-9B005B51E20B}" type="presParOf" srcId="{9F3CB7BB-4C30-43AC-92F0-F8A21ADB7601}" destId="{57560B6C-5296-43BE-8508-F3C9307D966B}" srcOrd="0" destOrd="0" presId="urn:microsoft.com/office/officeart/2005/8/layout/list1"/>
    <dgm:cxn modelId="{D555784A-8B04-4F53-B474-B68567304DB3}" type="presParOf" srcId="{57560B6C-5296-43BE-8508-F3C9307D966B}" destId="{3474C540-E1EE-42F1-9EBB-41B6C29ADAC4}" srcOrd="0" destOrd="0" presId="urn:microsoft.com/office/officeart/2005/8/layout/list1"/>
    <dgm:cxn modelId="{4467F29D-55D1-46BB-98B1-261966A02005}" type="presParOf" srcId="{57560B6C-5296-43BE-8508-F3C9307D966B}" destId="{F90DDD6F-D483-47FD-872F-4B84D65BAF2E}" srcOrd="1" destOrd="0" presId="urn:microsoft.com/office/officeart/2005/8/layout/list1"/>
    <dgm:cxn modelId="{54B22DD5-0C9C-4902-B086-62585CBF9A5A}" type="presParOf" srcId="{9F3CB7BB-4C30-43AC-92F0-F8A21ADB7601}" destId="{1C362ECF-A2FD-4069-B6D3-8BEAE080053D}" srcOrd="1" destOrd="0" presId="urn:microsoft.com/office/officeart/2005/8/layout/list1"/>
    <dgm:cxn modelId="{3F2ED0F0-2F6A-4F7B-B9FC-0B772B2EB814}" type="presParOf" srcId="{9F3CB7BB-4C30-43AC-92F0-F8A21ADB7601}" destId="{357CB995-FDF3-465A-90BE-CA761957EEE9}" srcOrd="2" destOrd="0" presId="urn:microsoft.com/office/officeart/2005/8/layout/list1"/>
    <dgm:cxn modelId="{8EE6E758-0D80-4984-A536-C6F1414D0708}" type="presParOf" srcId="{9F3CB7BB-4C30-43AC-92F0-F8A21ADB7601}" destId="{ACDECD49-B473-489D-9ED8-F1A5E36C36C9}" srcOrd="3" destOrd="0" presId="urn:microsoft.com/office/officeart/2005/8/layout/list1"/>
    <dgm:cxn modelId="{EF008440-D610-4860-9B7D-DAA48074071D}" type="presParOf" srcId="{9F3CB7BB-4C30-43AC-92F0-F8A21ADB7601}" destId="{292BB2CE-6111-45BB-B072-008A3F45F106}" srcOrd="4" destOrd="0" presId="urn:microsoft.com/office/officeart/2005/8/layout/list1"/>
    <dgm:cxn modelId="{DD5DF523-5A14-4DE2-B5DC-0A6163B165B5}" type="presParOf" srcId="{292BB2CE-6111-45BB-B072-008A3F45F106}" destId="{04E378C8-D5EF-4AE0-B7C2-204932D86A26}" srcOrd="0" destOrd="0" presId="urn:microsoft.com/office/officeart/2005/8/layout/list1"/>
    <dgm:cxn modelId="{8A234002-BB13-4FEF-94B0-FFA5ECD46ADC}" type="presParOf" srcId="{292BB2CE-6111-45BB-B072-008A3F45F106}" destId="{E62C22A8-12E6-4034-B106-EB488E4105D7}" srcOrd="1" destOrd="0" presId="urn:microsoft.com/office/officeart/2005/8/layout/list1"/>
    <dgm:cxn modelId="{38681CA9-EE58-49C1-9FFE-5613C66C5C87}" type="presParOf" srcId="{9F3CB7BB-4C30-43AC-92F0-F8A21ADB7601}" destId="{A873346B-8126-4AD7-9B26-4F512957C72E}" srcOrd="5" destOrd="0" presId="urn:microsoft.com/office/officeart/2005/8/layout/list1"/>
    <dgm:cxn modelId="{C60C7477-1F43-4FE8-BA68-24AB540BF4B4}" type="presParOf" srcId="{9F3CB7BB-4C30-43AC-92F0-F8A21ADB7601}" destId="{C4A678CF-1257-4394-8FB7-6F2ADAEAD02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E80ADA-3B0E-4110-9484-50915726365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773A0D-DBD6-42D6-819A-9F37E5F5E384}">
      <dgm:prSet/>
      <dgm:spPr/>
      <dgm:t>
        <a:bodyPr/>
        <a:lstStyle/>
        <a:p>
          <a:r>
            <a:rPr lang="en-US"/>
            <a:t>Real-World Objects Have Multiple Materials</a:t>
          </a:r>
        </a:p>
      </dgm:t>
    </dgm:pt>
    <dgm:pt modelId="{45690E55-0984-4659-A2E5-E8173D31FB8C}" type="parTrans" cxnId="{BD375618-9F0F-421B-B87D-E9ADE22E3D87}">
      <dgm:prSet/>
      <dgm:spPr/>
      <dgm:t>
        <a:bodyPr/>
        <a:lstStyle/>
        <a:p>
          <a:endParaRPr lang="en-US"/>
        </a:p>
      </dgm:t>
    </dgm:pt>
    <dgm:pt modelId="{98FF03A7-E213-4623-A190-841830FB8547}" type="sibTrans" cxnId="{BD375618-9F0F-421B-B87D-E9ADE22E3D87}">
      <dgm:prSet/>
      <dgm:spPr/>
      <dgm:t>
        <a:bodyPr/>
        <a:lstStyle/>
        <a:p>
          <a:endParaRPr lang="en-US"/>
        </a:p>
      </dgm:t>
    </dgm:pt>
    <dgm:pt modelId="{5521033A-23B1-42A0-B4D4-D30B212BF8EF}">
      <dgm:prSet/>
      <dgm:spPr/>
      <dgm:t>
        <a:bodyPr/>
        <a:lstStyle/>
        <a:p>
          <a:r>
            <a:rPr lang="en-US"/>
            <a:t>Objects like cars consist of various materials (e.g., shiny exteriors, reflective windows, matte tires, shiny rims), each with unique properties for ambient, diffuse, and specular lighting.</a:t>
          </a:r>
        </a:p>
      </dgm:t>
    </dgm:pt>
    <dgm:pt modelId="{B3A97623-248D-4857-8A8C-3585ABB12026}" type="parTrans" cxnId="{975FA139-5259-4108-AE94-7BAAAD40BE24}">
      <dgm:prSet/>
      <dgm:spPr/>
      <dgm:t>
        <a:bodyPr/>
        <a:lstStyle/>
        <a:p>
          <a:endParaRPr lang="en-US"/>
        </a:p>
      </dgm:t>
    </dgm:pt>
    <dgm:pt modelId="{90789680-DA8F-4BF7-B994-2F233EC35B83}" type="sibTrans" cxnId="{975FA139-5259-4108-AE94-7BAAAD40BE24}">
      <dgm:prSet/>
      <dgm:spPr/>
      <dgm:t>
        <a:bodyPr/>
        <a:lstStyle/>
        <a:p>
          <a:endParaRPr lang="en-US"/>
        </a:p>
      </dgm:t>
    </dgm:pt>
    <dgm:pt modelId="{FE8DB50A-39AB-41B6-A419-333B39319B50}">
      <dgm:prSet/>
      <dgm:spPr/>
      <dgm:t>
        <a:bodyPr/>
        <a:lstStyle/>
        <a:p>
          <a:r>
            <a:rPr lang="en-US"/>
            <a:t>Limitations of Single Material System</a:t>
          </a:r>
        </a:p>
      </dgm:t>
    </dgm:pt>
    <dgm:pt modelId="{22134B24-B407-47DC-B2F4-8A928B85C67C}" type="parTrans" cxnId="{953CDCCB-9FF7-467C-AD50-E7C702D5E4EA}">
      <dgm:prSet/>
      <dgm:spPr/>
      <dgm:t>
        <a:bodyPr/>
        <a:lstStyle/>
        <a:p>
          <a:endParaRPr lang="en-US"/>
        </a:p>
      </dgm:t>
    </dgm:pt>
    <dgm:pt modelId="{C5137DB6-619C-46E0-A37B-98A9945B432B}" type="sibTrans" cxnId="{953CDCCB-9FF7-467C-AD50-E7C702D5E4EA}">
      <dgm:prSet/>
      <dgm:spPr/>
      <dgm:t>
        <a:bodyPr/>
        <a:lstStyle/>
        <a:p>
          <a:endParaRPr lang="en-US"/>
        </a:p>
      </dgm:t>
    </dgm:pt>
    <dgm:pt modelId="{D8E6836B-9EF5-4AC9-BBC6-7089A395E7C2}">
      <dgm:prSet/>
      <dgm:spPr/>
      <dgm:t>
        <a:bodyPr/>
        <a:lstStyle/>
        <a:p>
          <a:r>
            <a:rPr lang="en-US"/>
            <a:t>Defining a single material for an entire object is not sufficient for complex models with multiple material types.</a:t>
          </a:r>
        </a:p>
      </dgm:t>
    </dgm:pt>
    <dgm:pt modelId="{5ABADFF0-B477-4766-B138-F86CFA19628D}" type="parTrans" cxnId="{664EFDBD-EA72-4919-B7E7-604C2FCC7C04}">
      <dgm:prSet/>
      <dgm:spPr/>
      <dgm:t>
        <a:bodyPr/>
        <a:lstStyle/>
        <a:p>
          <a:endParaRPr lang="en-US"/>
        </a:p>
      </dgm:t>
    </dgm:pt>
    <dgm:pt modelId="{F0743C55-1FFD-4A98-AABF-69520A3670E1}" type="sibTrans" cxnId="{664EFDBD-EA72-4919-B7E7-604C2FCC7C04}">
      <dgm:prSet/>
      <dgm:spPr/>
      <dgm:t>
        <a:bodyPr/>
        <a:lstStyle/>
        <a:p>
          <a:endParaRPr lang="en-US"/>
        </a:p>
      </dgm:t>
    </dgm:pt>
    <dgm:pt modelId="{4A38E1E9-B6D9-4794-9BEE-178E0301ACC8}">
      <dgm:prSet/>
      <dgm:spPr/>
      <dgm:t>
        <a:bodyPr/>
        <a:lstStyle/>
        <a:p>
          <a:r>
            <a:rPr lang="en-US"/>
            <a:t>Diffuse and Specular Maps</a:t>
          </a:r>
        </a:p>
      </dgm:t>
    </dgm:pt>
    <dgm:pt modelId="{C1EC2D45-B5FB-4911-9324-3415122CA679}" type="parTrans" cxnId="{EE7C4DB0-7B25-48F5-ABC5-B86D0D2B002A}">
      <dgm:prSet/>
      <dgm:spPr/>
      <dgm:t>
        <a:bodyPr/>
        <a:lstStyle/>
        <a:p>
          <a:endParaRPr lang="en-US"/>
        </a:p>
      </dgm:t>
    </dgm:pt>
    <dgm:pt modelId="{E404C196-40BD-4AAF-AE89-09FE5B8C43FA}" type="sibTrans" cxnId="{EE7C4DB0-7B25-48F5-ABC5-B86D0D2B002A}">
      <dgm:prSet/>
      <dgm:spPr/>
      <dgm:t>
        <a:bodyPr/>
        <a:lstStyle/>
        <a:p>
          <a:endParaRPr lang="en-US"/>
        </a:p>
      </dgm:t>
    </dgm:pt>
    <dgm:pt modelId="{E0531591-45A4-4F50-8FB5-3918FCF8F8B2}">
      <dgm:prSet/>
      <dgm:spPr/>
      <dgm:t>
        <a:bodyPr/>
        <a:lstStyle/>
        <a:p>
          <a:r>
            <a:rPr lang="en-US"/>
            <a:t>To achieve more realistic material representation, diffuse maps and specular maps are introduced.</a:t>
          </a:r>
        </a:p>
      </dgm:t>
    </dgm:pt>
    <dgm:pt modelId="{20D60410-B8BC-4565-A111-0CE8CFB296A2}" type="parTrans" cxnId="{1DCC832E-D91C-4780-AB02-C1CA3E1D204F}">
      <dgm:prSet/>
      <dgm:spPr/>
      <dgm:t>
        <a:bodyPr/>
        <a:lstStyle/>
        <a:p>
          <a:endParaRPr lang="en-US"/>
        </a:p>
      </dgm:t>
    </dgm:pt>
    <dgm:pt modelId="{8C1B3538-B8BB-42CF-AD52-556DD1DD3778}" type="sibTrans" cxnId="{1DCC832E-D91C-4780-AB02-C1CA3E1D204F}">
      <dgm:prSet/>
      <dgm:spPr/>
      <dgm:t>
        <a:bodyPr/>
        <a:lstStyle/>
        <a:p>
          <a:endParaRPr lang="en-US"/>
        </a:p>
      </dgm:t>
    </dgm:pt>
    <dgm:pt modelId="{ED17A7A1-3453-40A4-99E3-370AAC326F6F}">
      <dgm:prSet/>
      <dgm:spPr/>
      <dgm:t>
        <a:bodyPr/>
        <a:lstStyle/>
        <a:p>
          <a:r>
            <a:rPr lang="en-US"/>
            <a:t>Diffuse maps control the diffuse and ambient colors, while specular maps control the precision of specular highlights for different parts of the object.</a:t>
          </a:r>
        </a:p>
      </dgm:t>
    </dgm:pt>
    <dgm:pt modelId="{71F8739A-8AF4-4E3F-84BA-EEC45EA8C8C2}" type="parTrans" cxnId="{3C73BC58-87D8-4262-A39C-B0C0649FA0D8}">
      <dgm:prSet/>
      <dgm:spPr/>
      <dgm:t>
        <a:bodyPr/>
        <a:lstStyle/>
        <a:p>
          <a:endParaRPr lang="en-US"/>
        </a:p>
      </dgm:t>
    </dgm:pt>
    <dgm:pt modelId="{4315EB23-6259-41FE-887A-32763C9650B4}" type="sibTrans" cxnId="{3C73BC58-87D8-4262-A39C-B0C0649FA0D8}">
      <dgm:prSet/>
      <dgm:spPr/>
      <dgm:t>
        <a:bodyPr/>
        <a:lstStyle/>
        <a:p>
          <a:endParaRPr lang="en-US"/>
        </a:p>
      </dgm:t>
    </dgm:pt>
    <dgm:pt modelId="{D3188B57-231F-439C-8E44-0105E325A807}" type="pres">
      <dgm:prSet presAssocID="{41E80ADA-3B0E-4110-9484-509157263650}" presName="Name0" presStyleCnt="0">
        <dgm:presLayoutVars>
          <dgm:dir/>
          <dgm:animLvl val="lvl"/>
          <dgm:resizeHandles val="exact"/>
        </dgm:presLayoutVars>
      </dgm:prSet>
      <dgm:spPr/>
    </dgm:pt>
    <dgm:pt modelId="{593ADDCC-93BB-46A1-9B86-51CA0BE66DD6}" type="pres">
      <dgm:prSet presAssocID="{19773A0D-DBD6-42D6-819A-9F37E5F5E384}" presName="linNode" presStyleCnt="0"/>
      <dgm:spPr/>
    </dgm:pt>
    <dgm:pt modelId="{9DB93FE7-5A79-4112-8831-317816915BFB}" type="pres">
      <dgm:prSet presAssocID="{19773A0D-DBD6-42D6-819A-9F37E5F5E38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C1FC922-4DB4-4F71-8AEF-BE03A6B4AF08}" type="pres">
      <dgm:prSet presAssocID="{19773A0D-DBD6-42D6-819A-9F37E5F5E384}" presName="descendantText" presStyleLbl="alignAccFollowNode1" presStyleIdx="0" presStyleCnt="3">
        <dgm:presLayoutVars>
          <dgm:bulletEnabled val="1"/>
        </dgm:presLayoutVars>
      </dgm:prSet>
      <dgm:spPr/>
    </dgm:pt>
    <dgm:pt modelId="{C357E57D-CC34-4B66-B53B-D1B4A7B258BE}" type="pres">
      <dgm:prSet presAssocID="{98FF03A7-E213-4623-A190-841830FB8547}" presName="sp" presStyleCnt="0"/>
      <dgm:spPr/>
    </dgm:pt>
    <dgm:pt modelId="{6A91925C-3691-4043-BD38-57410AD015E7}" type="pres">
      <dgm:prSet presAssocID="{FE8DB50A-39AB-41B6-A419-333B39319B50}" presName="linNode" presStyleCnt="0"/>
      <dgm:spPr/>
    </dgm:pt>
    <dgm:pt modelId="{D55E23B0-189E-4505-9132-84AF3A34035C}" type="pres">
      <dgm:prSet presAssocID="{FE8DB50A-39AB-41B6-A419-333B39319B5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0D57913-3628-43FC-B6CF-3AE43927645E}" type="pres">
      <dgm:prSet presAssocID="{FE8DB50A-39AB-41B6-A419-333B39319B50}" presName="descendantText" presStyleLbl="alignAccFollowNode1" presStyleIdx="1" presStyleCnt="3">
        <dgm:presLayoutVars>
          <dgm:bulletEnabled val="1"/>
        </dgm:presLayoutVars>
      </dgm:prSet>
      <dgm:spPr/>
    </dgm:pt>
    <dgm:pt modelId="{7AAB8EDA-3076-43DD-9613-5B9F1A27D530}" type="pres">
      <dgm:prSet presAssocID="{C5137DB6-619C-46E0-A37B-98A9945B432B}" presName="sp" presStyleCnt="0"/>
      <dgm:spPr/>
    </dgm:pt>
    <dgm:pt modelId="{104AB94A-C28B-4E87-8204-4823BCBBF064}" type="pres">
      <dgm:prSet presAssocID="{4A38E1E9-B6D9-4794-9BEE-178E0301ACC8}" presName="linNode" presStyleCnt="0"/>
      <dgm:spPr/>
    </dgm:pt>
    <dgm:pt modelId="{A7A85549-C022-4141-AF15-6E8D3894E1D0}" type="pres">
      <dgm:prSet presAssocID="{4A38E1E9-B6D9-4794-9BEE-178E0301AC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E64F695-B989-4C9D-833E-67003892A01D}" type="pres">
      <dgm:prSet presAssocID="{4A38E1E9-B6D9-4794-9BEE-178E0301AC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4FF9D02-8C4E-41B3-8504-B5C200175DFB}" type="presOf" srcId="{ED17A7A1-3453-40A4-99E3-370AAC326F6F}" destId="{DE64F695-B989-4C9D-833E-67003892A01D}" srcOrd="0" destOrd="1" presId="urn:microsoft.com/office/officeart/2005/8/layout/vList5"/>
    <dgm:cxn modelId="{E7EF3209-B384-45B8-835E-6BAE38437349}" type="presOf" srcId="{D8E6836B-9EF5-4AC9-BBC6-7089A395E7C2}" destId="{70D57913-3628-43FC-B6CF-3AE43927645E}" srcOrd="0" destOrd="0" presId="urn:microsoft.com/office/officeart/2005/8/layout/vList5"/>
    <dgm:cxn modelId="{BD375618-9F0F-421B-B87D-E9ADE22E3D87}" srcId="{41E80ADA-3B0E-4110-9484-509157263650}" destId="{19773A0D-DBD6-42D6-819A-9F37E5F5E384}" srcOrd="0" destOrd="0" parTransId="{45690E55-0984-4659-A2E5-E8173D31FB8C}" sibTransId="{98FF03A7-E213-4623-A190-841830FB8547}"/>
    <dgm:cxn modelId="{1DCC832E-D91C-4780-AB02-C1CA3E1D204F}" srcId="{4A38E1E9-B6D9-4794-9BEE-178E0301ACC8}" destId="{E0531591-45A4-4F50-8FB5-3918FCF8F8B2}" srcOrd="0" destOrd="0" parTransId="{20D60410-B8BC-4565-A111-0CE8CFB296A2}" sibTransId="{8C1B3538-B8BB-42CF-AD52-556DD1DD3778}"/>
    <dgm:cxn modelId="{975FA139-5259-4108-AE94-7BAAAD40BE24}" srcId="{19773A0D-DBD6-42D6-819A-9F37E5F5E384}" destId="{5521033A-23B1-42A0-B4D4-D30B212BF8EF}" srcOrd="0" destOrd="0" parTransId="{B3A97623-248D-4857-8A8C-3585ABB12026}" sibTransId="{90789680-DA8F-4BF7-B994-2F233EC35B83}"/>
    <dgm:cxn modelId="{3C73BC58-87D8-4262-A39C-B0C0649FA0D8}" srcId="{4A38E1E9-B6D9-4794-9BEE-178E0301ACC8}" destId="{ED17A7A1-3453-40A4-99E3-370AAC326F6F}" srcOrd="1" destOrd="0" parTransId="{71F8739A-8AF4-4E3F-84BA-EEC45EA8C8C2}" sibTransId="{4315EB23-6259-41FE-887A-32763C9650B4}"/>
    <dgm:cxn modelId="{9D5B2FA1-0E0C-4323-85FF-3309A2CAD087}" type="presOf" srcId="{19773A0D-DBD6-42D6-819A-9F37E5F5E384}" destId="{9DB93FE7-5A79-4112-8831-317816915BFB}" srcOrd="0" destOrd="0" presId="urn:microsoft.com/office/officeart/2005/8/layout/vList5"/>
    <dgm:cxn modelId="{67FD4CAD-E7C1-4FE3-BFD1-33482CB26688}" type="presOf" srcId="{FE8DB50A-39AB-41B6-A419-333B39319B50}" destId="{D55E23B0-189E-4505-9132-84AF3A34035C}" srcOrd="0" destOrd="0" presId="urn:microsoft.com/office/officeart/2005/8/layout/vList5"/>
    <dgm:cxn modelId="{EE7C4DB0-7B25-48F5-ABC5-B86D0D2B002A}" srcId="{41E80ADA-3B0E-4110-9484-509157263650}" destId="{4A38E1E9-B6D9-4794-9BEE-178E0301ACC8}" srcOrd="2" destOrd="0" parTransId="{C1EC2D45-B5FB-4911-9324-3415122CA679}" sibTransId="{E404C196-40BD-4AAF-AE89-09FE5B8C43FA}"/>
    <dgm:cxn modelId="{664EFDBD-EA72-4919-B7E7-604C2FCC7C04}" srcId="{FE8DB50A-39AB-41B6-A419-333B39319B50}" destId="{D8E6836B-9EF5-4AC9-BBC6-7089A395E7C2}" srcOrd="0" destOrd="0" parTransId="{5ABADFF0-B477-4766-B138-F86CFA19628D}" sibTransId="{F0743C55-1FFD-4A98-AABF-69520A3670E1}"/>
    <dgm:cxn modelId="{0CC883BE-F903-4A04-8A91-E4448BAE2CA2}" type="presOf" srcId="{5521033A-23B1-42A0-B4D4-D30B212BF8EF}" destId="{FC1FC922-4DB4-4F71-8AEF-BE03A6B4AF08}" srcOrd="0" destOrd="0" presId="urn:microsoft.com/office/officeart/2005/8/layout/vList5"/>
    <dgm:cxn modelId="{EBFFB2C9-402B-4C61-ADC8-21461D91EECC}" type="presOf" srcId="{E0531591-45A4-4F50-8FB5-3918FCF8F8B2}" destId="{DE64F695-B989-4C9D-833E-67003892A01D}" srcOrd="0" destOrd="0" presId="urn:microsoft.com/office/officeart/2005/8/layout/vList5"/>
    <dgm:cxn modelId="{953CDCCB-9FF7-467C-AD50-E7C702D5E4EA}" srcId="{41E80ADA-3B0E-4110-9484-509157263650}" destId="{FE8DB50A-39AB-41B6-A419-333B39319B50}" srcOrd="1" destOrd="0" parTransId="{22134B24-B407-47DC-B2F4-8A928B85C67C}" sibTransId="{C5137DB6-619C-46E0-A37B-98A9945B432B}"/>
    <dgm:cxn modelId="{2A7D3EDA-03D7-4ADD-971B-8356FA278B59}" type="presOf" srcId="{4A38E1E9-B6D9-4794-9BEE-178E0301ACC8}" destId="{A7A85549-C022-4141-AF15-6E8D3894E1D0}" srcOrd="0" destOrd="0" presId="urn:microsoft.com/office/officeart/2005/8/layout/vList5"/>
    <dgm:cxn modelId="{3EE9EDFE-3F96-432C-A729-C62D5954B9C6}" type="presOf" srcId="{41E80ADA-3B0E-4110-9484-509157263650}" destId="{D3188B57-231F-439C-8E44-0105E325A807}" srcOrd="0" destOrd="0" presId="urn:microsoft.com/office/officeart/2005/8/layout/vList5"/>
    <dgm:cxn modelId="{B0C1B449-D838-490B-B4C2-7E8B0C313A13}" type="presParOf" srcId="{D3188B57-231F-439C-8E44-0105E325A807}" destId="{593ADDCC-93BB-46A1-9B86-51CA0BE66DD6}" srcOrd="0" destOrd="0" presId="urn:microsoft.com/office/officeart/2005/8/layout/vList5"/>
    <dgm:cxn modelId="{0D1D791A-ACBF-428A-BAFF-28DEFD1A4510}" type="presParOf" srcId="{593ADDCC-93BB-46A1-9B86-51CA0BE66DD6}" destId="{9DB93FE7-5A79-4112-8831-317816915BFB}" srcOrd="0" destOrd="0" presId="urn:microsoft.com/office/officeart/2005/8/layout/vList5"/>
    <dgm:cxn modelId="{E2DCFA3E-7A54-4E09-912D-07521F34F75E}" type="presParOf" srcId="{593ADDCC-93BB-46A1-9B86-51CA0BE66DD6}" destId="{FC1FC922-4DB4-4F71-8AEF-BE03A6B4AF08}" srcOrd="1" destOrd="0" presId="urn:microsoft.com/office/officeart/2005/8/layout/vList5"/>
    <dgm:cxn modelId="{5BE31BBB-4193-4A9F-A48A-A7D988C9B7F3}" type="presParOf" srcId="{D3188B57-231F-439C-8E44-0105E325A807}" destId="{C357E57D-CC34-4B66-B53B-D1B4A7B258BE}" srcOrd="1" destOrd="0" presId="urn:microsoft.com/office/officeart/2005/8/layout/vList5"/>
    <dgm:cxn modelId="{E11EF043-3917-4EE5-AB2A-741344BA2C3F}" type="presParOf" srcId="{D3188B57-231F-439C-8E44-0105E325A807}" destId="{6A91925C-3691-4043-BD38-57410AD015E7}" srcOrd="2" destOrd="0" presId="urn:microsoft.com/office/officeart/2005/8/layout/vList5"/>
    <dgm:cxn modelId="{DE106915-FBF7-4903-9092-397B75DDE787}" type="presParOf" srcId="{6A91925C-3691-4043-BD38-57410AD015E7}" destId="{D55E23B0-189E-4505-9132-84AF3A34035C}" srcOrd="0" destOrd="0" presId="urn:microsoft.com/office/officeart/2005/8/layout/vList5"/>
    <dgm:cxn modelId="{BCDE6A19-C9AF-4E4D-B7BB-8EB5C29C0265}" type="presParOf" srcId="{6A91925C-3691-4043-BD38-57410AD015E7}" destId="{70D57913-3628-43FC-B6CF-3AE43927645E}" srcOrd="1" destOrd="0" presId="urn:microsoft.com/office/officeart/2005/8/layout/vList5"/>
    <dgm:cxn modelId="{DFE426BC-5474-4E99-9DF0-C56E04935ED6}" type="presParOf" srcId="{D3188B57-231F-439C-8E44-0105E325A807}" destId="{7AAB8EDA-3076-43DD-9613-5B9F1A27D530}" srcOrd="3" destOrd="0" presId="urn:microsoft.com/office/officeart/2005/8/layout/vList5"/>
    <dgm:cxn modelId="{8424097A-B56D-4FB3-8EBC-D15D6479688C}" type="presParOf" srcId="{D3188B57-231F-439C-8E44-0105E325A807}" destId="{104AB94A-C28B-4E87-8204-4823BCBBF064}" srcOrd="4" destOrd="0" presId="urn:microsoft.com/office/officeart/2005/8/layout/vList5"/>
    <dgm:cxn modelId="{153D35D2-EB04-4213-AE93-49D9F39281BB}" type="presParOf" srcId="{104AB94A-C28B-4E87-8204-4823BCBBF064}" destId="{A7A85549-C022-4141-AF15-6E8D3894E1D0}" srcOrd="0" destOrd="0" presId="urn:microsoft.com/office/officeart/2005/8/layout/vList5"/>
    <dgm:cxn modelId="{C4D9A264-90A2-4B61-9CBC-100BC21AF8D4}" type="presParOf" srcId="{104AB94A-C28B-4E87-8204-4823BCBBF064}" destId="{DE64F695-B989-4C9D-833E-67003892A0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9CA13C-20DB-4763-9C52-E38844F9377D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C0D141-815D-44A8-8701-957BFED8A3E6}">
      <dgm:prSet/>
      <dgm:spPr/>
      <dgm:t>
        <a:bodyPr/>
        <a:lstStyle/>
        <a:p>
          <a:r>
            <a:rPr lang="en-US"/>
            <a:t>Diffuse map</a:t>
          </a:r>
        </a:p>
      </dgm:t>
    </dgm:pt>
    <dgm:pt modelId="{2E8F4F79-8964-4E81-9CEA-527BDE668838}" type="parTrans" cxnId="{8BC2838F-5E22-43F5-A9FD-56BB2BB5AC3F}">
      <dgm:prSet/>
      <dgm:spPr/>
      <dgm:t>
        <a:bodyPr/>
        <a:lstStyle/>
        <a:p>
          <a:endParaRPr lang="en-US"/>
        </a:p>
      </dgm:t>
    </dgm:pt>
    <dgm:pt modelId="{15469193-1CC4-4F79-B21B-BE3F3D4EB95B}" type="sibTrans" cxnId="{8BC2838F-5E22-43F5-A9FD-56BB2BB5AC3F}">
      <dgm:prSet/>
      <dgm:spPr/>
      <dgm:t>
        <a:bodyPr/>
        <a:lstStyle/>
        <a:p>
          <a:endParaRPr lang="en-US"/>
        </a:p>
      </dgm:t>
    </dgm:pt>
    <dgm:pt modelId="{B2C67A08-E821-47EE-87CF-FB1491A7D5EA}">
      <dgm:prSet/>
      <dgm:spPr/>
      <dgm:t>
        <a:bodyPr/>
        <a:lstStyle/>
        <a:p>
          <a:r>
            <a:rPr lang="en-US"/>
            <a:t>Specular map</a:t>
          </a:r>
        </a:p>
      </dgm:t>
    </dgm:pt>
    <dgm:pt modelId="{D6CF1F61-4B1F-49F5-BC1E-18165018CF20}" type="parTrans" cxnId="{5D55B1FD-7505-4A29-A706-34F31BEECB54}">
      <dgm:prSet/>
      <dgm:spPr/>
      <dgm:t>
        <a:bodyPr/>
        <a:lstStyle/>
        <a:p>
          <a:endParaRPr lang="en-US"/>
        </a:p>
      </dgm:t>
    </dgm:pt>
    <dgm:pt modelId="{EEDF367E-DA59-4C61-A764-584151F5C948}" type="sibTrans" cxnId="{5D55B1FD-7505-4A29-A706-34F31BEECB54}">
      <dgm:prSet/>
      <dgm:spPr/>
      <dgm:t>
        <a:bodyPr/>
        <a:lstStyle/>
        <a:p>
          <a:endParaRPr lang="en-US"/>
        </a:p>
      </dgm:t>
    </dgm:pt>
    <dgm:pt modelId="{7A207217-E27C-4BD7-9BB9-92CB4C4DDADB}">
      <dgm:prSet/>
      <dgm:spPr/>
      <dgm:t>
        <a:bodyPr/>
        <a:lstStyle/>
        <a:p>
          <a:r>
            <a:rPr lang="en-US"/>
            <a:t>Normal map</a:t>
          </a:r>
        </a:p>
      </dgm:t>
    </dgm:pt>
    <dgm:pt modelId="{972A7AE3-D098-49B4-9DC6-EABF072A40A9}" type="parTrans" cxnId="{9C9F2FDD-3B60-4B05-B836-21CCA8F28B37}">
      <dgm:prSet/>
      <dgm:spPr/>
      <dgm:t>
        <a:bodyPr/>
        <a:lstStyle/>
        <a:p>
          <a:endParaRPr lang="en-US"/>
        </a:p>
      </dgm:t>
    </dgm:pt>
    <dgm:pt modelId="{39FED113-E437-40AB-B0E0-763AA32B0368}" type="sibTrans" cxnId="{9C9F2FDD-3B60-4B05-B836-21CCA8F28B37}">
      <dgm:prSet/>
      <dgm:spPr/>
      <dgm:t>
        <a:bodyPr/>
        <a:lstStyle/>
        <a:p>
          <a:endParaRPr lang="en-US"/>
        </a:p>
      </dgm:t>
    </dgm:pt>
    <dgm:pt modelId="{AD3CB8BF-2EA7-4CDF-A2CA-DAEECD1A1F1F}">
      <dgm:prSet/>
      <dgm:spPr/>
      <dgm:t>
        <a:bodyPr/>
        <a:lstStyle/>
        <a:p>
          <a:r>
            <a:rPr lang="en-US"/>
            <a:t>Roughness map</a:t>
          </a:r>
        </a:p>
      </dgm:t>
    </dgm:pt>
    <dgm:pt modelId="{BAC1E0A6-C116-4923-AA84-C18401FFE371}" type="parTrans" cxnId="{FC7A8449-2ABB-428C-B8F3-297C9D3E94D9}">
      <dgm:prSet/>
      <dgm:spPr/>
      <dgm:t>
        <a:bodyPr/>
        <a:lstStyle/>
        <a:p>
          <a:endParaRPr lang="en-US"/>
        </a:p>
      </dgm:t>
    </dgm:pt>
    <dgm:pt modelId="{93ED6770-70D2-4253-9076-A905ADFD0C48}" type="sibTrans" cxnId="{FC7A8449-2ABB-428C-B8F3-297C9D3E94D9}">
      <dgm:prSet/>
      <dgm:spPr/>
      <dgm:t>
        <a:bodyPr/>
        <a:lstStyle/>
        <a:p>
          <a:endParaRPr lang="en-US"/>
        </a:p>
      </dgm:t>
    </dgm:pt>
    <dgm:pt modelId="{5AB6577E-4DF7-4DE7-B5AD-965ADD6E7134}">
      <dgm:prSet/>
      <dgm:spPr/>
      <dgm:t>
        <a:bodyPr/>
        <a:lstStyle/>
        <a:p>
          <a:r>
            <a:rPr lang="en-US"/>
            <a:t>Etc…</a:t>
          </a:r>
        </a:p>
      </dgm:t>
    </dgm:pt>
    <dgm:pt modelId="{7E322240-DFD4-43E8-BFA5-5EEAA73A018B}" type="parTrans" cxnId="{ED9CB980-DFCC-42C0-A210-3839FABE8FB3}">
      <dgm:prSet/>
      <dgm:spPr/>
      <dgm:t>
        <a:bodyPr/>
        <a:lstStyle/>
        <a:p>
          <a:endParaRPr lang="en-US"/>
        </a:p>
      </dgm:t>
    </dgm:pt>
    <dgm:pt modelId="{5DFFD695-5469-48A3-B1A8-CDCA2654E187}" type="sibTrans" cxnId="{ED9CB980-DFCC-42C0-A210-3839FABE8FB3}">
      <dgm:prSet/>
      <dgm:spPr/>
      <dgm:t>
        <a:bodyPr/>
        <a:lstStyle/>
        <a:p>
          <a:endParaRPr lang="en-US"/>
        </a:p>
      </dgm:t>
    </dgm:pt>
    <dgm:pt modelId="{04C4A2F7-BE7D-4162-A6D8-8054166032FB}" type="pres">
      <dgm:prSet presAssocID="{9E9CA13C-20DB-4763-9C52-E38844F9377D}" presName="vert0" presStyleCnt="0">
        <dgm:presLayoutVars>
          <dgm:dir/>
          <dgm:animOne val="branch"/>
          <dgm:animLvl val="lvl"/>
        </dgm:presLayoutVars>
      </dgm:prSet>
      <dgm:spPr/>
    </dgm:pt>
    <dgm:pt modelId="{062FC14C-ECEE-4C8F-AEE1-06460CFD5445}" type="pres">
      <dgm:prSet presAssocID="{81C0D141-815D-44A8-8701-957BFED8A3E6}" presName="thickLine" presStyleLbl="alignNode1" presStyleIdx="0" presStyleCnt="5"/>
      <dgm:spPr/>
    </dgm:pt>
    <dgm:pt modelId="{976FFE28-6F6E-40AE-8DC2-B76AA9CD8596}" type="pres">
      <dgm:prSet presAssocID="{81C0D141-815D-44A8-8701-957BFED8A3E6}" presName="horz1" presStyleCnt="0"/>
      <dgm:spPr/>
    </dgm:pt>
    <dgm:pt modelId="{2D7ECA7D-E153-48D8-8F24-0E52D524E906}" type="pres">
      <dgm:prSet presAssocID="{81C0D141-815D-44A8-8701-957BFED8A3E6}" presName="tx1" presStyleLbl="revTx" presStyleIdx="0" presStyleCnt="5"/>
      <dgm:spPr/>
    </dgm:pt>
    <dgm:pt modelId="{25D57650-2D96-4493-806B-E1A6D9FC5CC4}" type="pres">
      <dgm:prSet presAssocID="{81C0D141-815D-44A8-8701-957BFED8A3E6}" presName="vert1" presStyleCnt="0"/>
      <dgm:spPr/>
    </dgm:pt>
    <dgm:pt modelId="{278662DE-43F0-4861-83BE-B87651F64E68}" type="pres">
      <dgm:prSet presAssocID="{B2C67A08-E821-47EE-87CF-FB1491A7D5EA}" presName="thickLine" presStyleLbl="alignNode1" presStyleIdx="1" presStyleCnt="5"/>
      <dgm:spPr/>
    </dgm:pt>
    <dgm:pt modelId="{F8F6B790-5F6B-4102-ACC1-A71BDC7CA669}" type="pres">
      <dgm:prSet presAssocID="{B2C67A08-E821-47EE-87CF-FB1491A7D5EA}" presName="horz1" presStyleCnt="0"/>
      <dgm:spPr/>
    </dgm:pt>
    <dgm:pt modelId="{8B404C72-BD27-4BAB-8582-6E94A58D6E13}" type="pres">
      <dgm:prSet presAssocID="{B2C67A08-E821-47EE-87CF-FB1491A7D5EA}" presName="tx1" presStyleLbl="revTx" presStyleIdx="1" presStyleCnt="5"/>
      <dgm:spPr/>
    </dgm:pt>
    <dgm:pt modelId="{77C43240-C29E-44D7-9811-449B0755D508}" type="pres">
      <dgm:prSet presAssocID="{B2C67A08-E821-47EE-87CF-FB1491A7D5EA}" presName="vert1" presStyleCnt="0"/>
      <dgm:spPr/>
    </dgm:pt>
    <dgm:pt modelId="{3BF04EB2-C5F3-42BF-B4E2-8E5604EC6A5E}" type="pres">
      <dgm:prSet presAssocID="{7A207217-E27C-4BD7-9BB9-92CB4C4DDADB}" presName="thickLine" presStyleLbl="alignNode1" presStyleIdx="2" presStyleCnt="5"/>
      <dgm:spPr/>
    </dgm:pt>
    <dgm:pt modelId="{8F6D0944-FBAE-4BB0-9BB7-1C1937BDFE3E}" type="pres">
      <dgm:prSet presAssocID="{7A207217-E27C-4BD7-9BB9-92CB4C4DDADB}" presName="horz1" presStyleCnt="0"/>
      <dgm:spPr/>
    </dgm:pt>
    <dgm:pt modelId="{D5D6AC77-E890-4BB6-9FCA-F1656C214F0F}" type="pres">
      <dgm:prSet presAssocID="{7A207217-E27C-4BD7-9BB9-92CB4C4DDADB}" presName="tx1" presStyleLbl="revTx" presStyleIdx="2" presStyleCnt="5"/>
      <dgm:spPr/>
    </dgm:pt>
    <dgm:pt modelId="{43A3DAC5-E9CD-46E1-BDAE-19F591A88342}" type="pres">
      <dgm:prSet presAssocID="{7A207217-E27C-4BD7-9BB9-92CB4C4DDADB}" presName="vert1" presStyleCnt="0"/>
      <dgm:spPr/>
    </dgm:pt>
    <dgm:pt modelId="{CCA30C61-12D4-49AF-A774-4D9571F15076}" type="pres">
      <dgm:prSet presAssocID="{AD3CB8BF-2EA7-4CDF-A2CA-DAEECD1A1F1F}" presName="thickLine" presStyleLbl="alignNode1" presStyleIdx="3" presStyleCnt="5"/>
      <dgm:spPr/>
    </dgm:pt>
    <dgm:pt modelId="{B4612A4F-1E6B-4516-A7FE-8FD9B2467600}" type="pres">
      <dgm:prSet presAssocID="{AD3CB8BF-2EA7-4CDF-A2CA-DAEECD1A1F1F}" presName="horz1" presStyleCnt="0"/>
      <dgm:spPr/>
    </dgm:pt>
    <dgm:pt modelId="{65FDEFBF-8968-4DC5-BC80-71B64494D7B2}" type="pres">
      <dgm:prSet presAssocID="{AD3CB8BF-2EA7-4CDF-A2CA-DAEECD1A1F1F}" presName="tx1" presStyleLbl="revTx" presStyleIdx="3" presStyleCnt="5"/>
      <dgm:spPr/>
    </dgm:pt>
    <dgm:pt modelId="{B026B93F-F30F-4A9E-BDD2-4CD4694BC3BF}" type="pres">
      <dgm:prSet presAssocID="{AD3CB8BF-2EA7-4CDF-A2CA-DAEECD1A1F1F}" presName="vert1" presStyleCnt="0"/>
      <dgm:spPr/>
    </dgm:pt>
    <dgm:pt modelId="{AA585FF4-0580-4D83-B3FA-09B4560A776C}" type="pres">
      <dgm:prSet presAssocID="{5AB6577E-4DF7-4DE7-B5AD-965ADD6E7134}" presName="thickLine" presStyleLbl="alignNode1" presStyleIdx="4" presStyleCnt="5"/>
      <dgm:spPr/>
    </dgm:pt>
    <dgm:pt modelId="{7B418BDE-6771-4FB5-AB87-78D6C1305FD3}" type="pres">
      <dgm:prSet presAssocID="{5AB6577E-4DF7-4DE7-B5AD-965ADD6E7134}" presName="horz1" presStyleCnt="0"/>
      <dgm:spPr/>
    </dgm:pt>
    <dgm:pt modelId="{D02100DC-85C2-427F-AB97-74413E483F52}" type="pres">
      <dgm:prSet presAssocID="{5AB6577E-4DF7-4DE7-B5AD-965ADD6E7134}" presName="tx1" presStyleLbl="revTx" presStyleIdx="4" presStyleCnt="5"/>
      <dgm:spPr/>
    </dgm:pt>
    <dgm:pt modelId="{F8A36AB0-5824-4CD7-B9CA-4B111C966586}" type="pres">
      <dgm:prSet presAssocID="{5AB6577E-4DF7-4DE7-B5AD-965ADD6E7134}" presName="vert1" presStyleCnt="0"/>
      <dgm:spPr/>
    </dgm:pt>
  </dgm:ptLst>
  <dgm:cxnLst>
    <dgm:cxn modelId="{5E759328-BB49-42B9-8B2F-4CAB9E3C403D}" type="presOf" srcId="{7A207217-E27C-4BD7-9BB9-92CB4C4DDADB}" destId="{D5D6AC77-E890-4BB6-9FCA-F1656C214F0F}" srcOrd="0" destOrd="0" presId="urn:microsoft.com/office/officeart/2008/layout/LinedList"/>
    <dgm:cxn modelId="{FC7A8449-2ABB-428C-B8F3-297C9D3E94D9}" srcId="{9E9CA13C-20DB-4763-9C52-E38844F9377D}" destId="{AD3CB8BF-2EA7-4CDF-A2CA-DAEECD1A1F1F}" srcOrd="3" destOrd="0" parTransId="{BAC1E0A6-C116-4923-AA84-C18401FFE371}" sibTransId="{93ED6770-70D2-4253-9076-A905ADFD0C48}"/>
    <dgm:cxn modelId="{8A44AD58-A89D-4FFB-90B0-8C8DFF7AD8D2}" type="presOf" srcId="{5AB6577E-4DF7-4DE7-B5AD-965ADD6E7134}" destId="{D02100DC-85C2-427F-AB97-74413E483F52}" srcOrd="0" destOrd="0" presId="urn:microsoft.com/office/officeart/2008/layout/LinedList"/>
    <dgm:cxn modelId="{ED9CB980-DFCC-42C0-A210-3839FABE8FB3}" srcId="{9E9CA13C-20DB-4763-9C52-E38844F9377D}" destId="{5AB6577E-4DF7-4DE7-B5AD-965ADD6E7134}" srcOrd="4" destOrd="0" parTransId="{7E322240-DFD4-43E8-BFA5-5EEAA73A018B}" sibTransId="{5DFFD695-5469-48A3-B1A8-CDCA2654E187}"/>
    <dgm:cxn modelId="{5BC63684-B724-40F5-A909-48778DCBBA00}" type="presOf" srcId="{AD3CB8BF-2EA7-4CDF-A2CA-DAEECD1A1F1F}" destId="{65FDEFBF-8968-4DC5-BC80-71B64494D7B2}" srcOrd="0" destOrd="0" presId="urn:microsoft.com/office/officeart/2008/layout/LinedList"/>
    <dgm:cxn modelId="{8BC2838F-5E22-43F5-A9FD-56BB2BB5AC3F}" srcId="{9E9CA13C-20DB-4763-9C52-E38844F9377D}" destId="{81C0D141-815D-44A8-8701-957BFED8A3E6}" srcOrd="0" destOrd="0" parTransId="{2E8F4F79-8964-4E81-9CEA-527BDE668838}" sibTransId="{15469193-1CC4-4F79-B21B-BE3F3D4EB95B}"/>
    <dgm:cxn modelId="{5389EC95-0A2D-415F-A69E-1030B9650366}" type="presOf" srcId="{81C0D141-815D-44A8-8701-957BFED8A3E6}" destId="{2D7ECA7D-E153-48D8-8F24-0E52D524E906}" srcOrd="0" destOrd="0" presId="urn:microsoft.com/office/officeart/2008/layout/LinedList"/>
    <dgm:cxn modelId="{4FE6399F-CB89-4666-BB32-239FCB36FB13}" type="presOf" srcId="{9E9CA13C-20DB-4763-9C52-E38844F9377D}" destId="{04C4A2F7-BE7D-4162-A6D8-8054166032FB}" srcOrd="0" destOrd="0" presId="urn:microsoft.com/office/officeart/2008/layout/LinedList"/>
    <dgm:cxn modelId="{080C48D8-8905-4792-885D-44801ADCF9D8}" type="presOf" srcId="{B2C67A08-E821-47EE-87CF-FB1491A7D5EA}" destId="{8B404C72-BD27-4BAB-8582-6E94A58D6E13}" srcOrd="0" destOrd="0" presId="urn:microsoft.com/office/officeart/2008/layout/LinedList"/>
    <dgm:cxn modelId="{9C9F2FDD-3B60-4B05-B836-21CCA8F28B37}" srcId="{9E9CA13C-20DB-4763-9C52-E38844F9377D}" destId="{7A207217-E27C-4BD7-9BB9-92CB4C4DDADB}" srcOrd="2" destOrd="0" parTransId="{972A7AE3-D098-49B4-9DC6-EABF072A40A9}" sibTransId="{39FED113-E437-40AB-B0E0-763AA32B0368}"/>
    <dgm:cxn modelId="{5D55B1FD-7505-4A29-A706-34F31BEECB54}" srcId="{9E9CA13C-20DB-4763-9C52-E38844F9377D}" destId="{B2C67A08-E821-47EE-87CF-FB1491A7D5EA}" srcOrd="1" destOrd="0" parTransId="{D6CF1F61-4B1F-49F5-BC1E-18165018CF20}" sibTransId="{EEDF367E-DA59-4C61-A764-584151F5C948}"/>
    <dgm:cxn modelId="{EB4B3AAC-E950-4FD9-9DF2-5FE512E7435A}" type="presParOf" srcId="{04C4A2F7-BE7D-4162-A6D8-8054166032FB}" destId="{062FC14C-ECEE-4C8F-AEE1-06460CFD5445}" srcOrd="0" destOrd="0" presId="urn:microsoft.com/office/officeart/2008/layout/LinedList"/>
    <dgm:cxn modelId="{2B567A7D-E8A7-40DF-80BA-D9E886D85E2B}" type="presParOf" srcId="{04C4A2F7-BE7D-4162-A6D8-8054166032FB}" destId="{976FFE28-6F6E-40AE-8DC2-B76AA9CD8596}" srcOrd="1" destOrd="0" presId="urn:microsoft.com/office/officeart/2008/layout/LinedList"/>
    <dgm:cxn modelId="{46E223EC-9713-43F6-9EC6-8A4D900599B4}" type="presParOf" srcId="{976FFE28-6F6E-40AE-8DC2-B76AA9CD8596}" destId="{2D7ECA7D-E153-48D8-8F24-0E52D524E906}" srcOrd="0" destOrd="0" presId="urn:microsoft.com/office/officeart/2008/layout/LinedList"/>
    <dgm:cxn modelId="{F7C56356-B4EE-4523-8F79-68AD673935D3}" type="presParOf" srcId="{976FFE28-6F6E-40AE-8DC2-B76AA9CD8596}" destId="{25D57650-2D96-4493-806B-E1A6D9FC5CC4}" srcOrd="1" destOrd="0" presId="urn:microsoft.com/office/officeart/2008/layout/LinedList"/>
    <dgm:cxn modelId="{35CB45B0-C351-4DBA-B6E8-40AAFF9384CC}" type="presParOf" srcId="{04C4A2F7-BE7D-4162-A6D8-8054166032FB}" destId="{278662DE-43F0-4861-83BE-B87651F64E68}" srcOrd="2" destOrd="0" presId="urn:microsoft.com/office/officeart/2008/layout/LinedList"/>
    <dgm:cxn modelId="{C34763AD-5B13-4FE5-80C4-55C437972194}" type="presParOf" srcId="{04C4A2F7-BE7D-4162-A6D8-8054166032FB}" destId="{F8F6B790-5F6B-4102-ACC1-A71BDC7CA669}" srcOrd="3" destOrd="0" presId="urn:microsoft.com/office/officeart/2008/layout/LinedList"/>
    <dgm:cxn modelId="{F3DDF3DD-2452-44E2-A024-5DF5539EDA95}" type="presParOf" srcId="{F8F6B790-5F6B-4102-ACC1-A71BDC7CA669}" destId="{8B404C72-BD27-4BAB-8582-6E94A58D6E13}" srcOrd="0" destOrd="0" presId="urn:microsoft.com/office/officeart/2008/layout/LinedList"/>
    <dgm:cxn modelId="{1E62A38D-FBCA-4820-9B73-F65B33ACA8E3}" type="presParOf" srcId="{F8F6B790-5F6B-4102-ACC1-A71BDC7CA669}" destId="{77C43240-C29E-44D7-9811-449B0755D508}" srcOrd="1" destOrd="0" presId="urn:microsoft.com/office/officeart/2008/layout/LinedList"/>
    <dgm:cxn modelId="{C7A2B9D4-B81F-42C8-AD12-D65B6BE03627}" type="presParOf" srcId="{04C4A2F7-BE7D-4162-A6D8-8054166032FB}" destId="{3BF04EB2-C5F3-42BF-B4E2-8E5604EC6A5E}" srcOrd="4" destOrd="0" presId="urn:microsoft.com/office/officeart/2008/layout/LinedList"/>
    <dgm:cxn modelId="{01B013B2-AD44-4978-A4C7-9814FB91410F}" type="presParOf" srcId="{04C4A2F7-BE7D-4162-A6D8-8054166032FB}" destId="{8F6D0944-FBAE-4BB0-9BB7-1C1937BDFE3E}" srcOrd="5" destOrd="0" presId="urn:microsoft.com/office/officeart/2008/layout/LinedList"/>
    <dgm:cxn modelId="{E53ACDF7-4964-49A9-B49D-CA7247403C67}" type="presParOf" srcId="{8F6D0944-FBAE-4BB0-9BB7-1C1937BDFE3E}" destId="{D5D6AC77-E890-4BB6-9FCA-F1656C214F0F}" srcOrd="0" destOrd="0" presId="urn:microsoft.com/office/officeart/2008/layout/LinedList"/>
    <dgm:cxn modelId="{0F83215A-203E-4BAA-884A-65A351413B5C}" type="presParOf" srcId="{8F6D0944-FBAE-4BB0-9BB7-1C1937BDFE3E}" destId="{43A3DAC5-E9CD-46E1-BDAE-19F591A88342}" srcOrd="1" destOrd="0" presId="urn:microsoft.com/office/officeart/2008/layout/LinedList"/>
    <dgm:cxn modelId="{CD825353-D420-49EF-A0EF-2F21EDCA9EC6}" type="presParOf" srcId="{04C4A2F7-BE7D-4162-A6D8-8054166032FB}" destId="{CCA30C61-12D4-49AF-A774-4D9571F15076}" srcOrd="6" destOrd="0" presId="urn:microsoft.com/office/officeart/2008/layout/LinedList"/>
    <dgm:cxn modelId="{52050359-7DB5-49BC-9E94-924F345207B8}" type="presParOf" srcId="{04C4A2F7-BE7D-4162-A6D8-8054166032FB}" destId="{B4612A4F-1E6B-4516-A7FE-8FD9B2467600}" srcOrd="7" destOrd="0" presId="urn:microsoft.com/office/officeart/2008/layout/LinedList"/>
    <dgm:cxn modelId="{8311CEA5-977F-480F-9DA4-27B55AA33F4A}" type="presParOf" srcId="{B4612A4F-1E6B-4516-A7FE-8FD9B2467600}" destId="{65FDEFBF-8968-4DC5-BC80-71B64494D7B2}" srcOrd="0" destOrd="0" presId="urn:microsoft.com/office/officeart/2008/layout/LinedList"/>
    <dgm:cxn modelId="{3007D7A1-9AEF-4B3D-9441-7819410F9E85}" type="presParOf" srcId="{B4612A4F-1E6B-4516-A7FE-8FD9B2467600}" destId="{B026B93F-F30F-4A9E-BDD2-4CD4694BC3BF}" srcOrd="1" destOrd="0" presId="urn:microsoft.com/office/officeart/2008/layout/LinedList"/>
    <dgm:cxn modelId="{54F27E47-AF36-4EEF-805E-99BCE90B2D3D}" type="presParOf" srcId="{04C4A2F7-BE7D-4162-A6D8-8054166032FB}" destId="{AA585FF4-0580-4D83-B3FA-09B4560A776C}" srcOrd="8" destOrd="0" presId="urn:microsoft.com/office/officeart/2008/layout/LinedList"/>
    <dgm:cxn modelId="{C281BF9F-2A2D-4D74-B030-D866CE5BA805}" type="presParOf" srcId="{04C4A2F7-BE7D-4162-A6D8-8054166032FB}" destId="{7B418BDE-6771-4FB5-AB87-78D6C1305FD3}" srcOrd="9" destOrd="0" presId="urn:microsoft.com/office/officeart/2008/layout/LinedList"/>
    <dgm:cxn modelId="{BEE18BB9-C04F-4D67-9E37-99301391C171}" type="presParOf" srcId="{7B418BDE-6771-4FB5-AB87-78D6C1305FD3}" destId="{D02100DC-85C2-427F-AB97-74413E483F52}" srcOrd="0" destOrd="0" presId="urn:microsoft.com/office/officeart/2008/layout/LinedList"/>
    <dgm:cxn modelId="{7F094706-5F2F-4652-8A0C-44373EB0FF21}" type="presParOf" srcId="{7B418BDE-6771-4FB5-AB87-78D6C1305FD3}" destId="{F8A36AB0-5824-4CD7-B9CA-4B111C9665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B15601-3AEE-4AF1-99DE-E1888F0E62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B2CBFE-73C8-4EC6-80BB-032B7B366700}">
      <dgm:prSet/>
      <dgm:spPr/>
      <dgm:t>
        <a:bodyPr/>
        <a:lstStyle/>
        <a:p>
          <a:r>
            <a:rPr lang="en-US"/>
            <a:t>Problem with Uniform Specular Highlights</a:t>
          </a:r>
        </a:p>
      </dgm:t>
    </dgm:pt>
    <dgm:pt modelId="{71DCB463-FCB2-45FA-A935-3A626A3DABE5}" type="parTrans" cxnId="{6EC12939-BA89-41EA-9333-E3098DFD9A99}">
      <dgm:prSet/>
      <dgm:spPr/>
      <dgm:t>
        <a:bodyPr/>
        <a:lstStyle/>
        <a:p>
          <a:endParaRPr lang="en-US"/>
        </a:p>
      </dgm:t>
    </dgm:pt>
    <dgm:pt modelId="{ACCDE599-04F5-41E2-A4AE-1D0B59FCB82F}" type="sibTrans" cxnId="{6EC12939-BA89-41EA-9333-E3098DFD9A99}">
      <dgm:prSet/>
      <dgm:spPr/>
      <dgm:t>
        <a:bodyPr/>
        <a:lstStyle/>
        <a:p>
          <a:endParaRPr lang="en-US"/>
        </a:p>
      </dgm:t>
    </dgm:pt>
    <dgm:pt modelId="{8ABE4372-9DFE-4A3F-9302-E35A6A11F29E}">
      <dgm:prSet/>
      <dgm:spPr/>
      <dgm:t>
        <a:bodyPr/>
        <a:lstStyle/>
        <a:p>
          <a:r>
            <a:rPr lang="en-US"/>
            <a:t>Materials like wood typically don’t have specular highlights, while materials like steel do, but applying the same specular intensity across the entire object doesn’t look realistic.</a:t>
          </a:r>
        </a:p>
      </dgm:t>
    </dgm:pt>
    <dgm:pt modelId="{7BCC1AED-D911-4EC3-856E-F5AD39CE62C1}" type="parTrans" cxnId="{F552D9E2-04A8-478A-AC44-B1102DDA3085}">
      <dgm:prSet/>
      <dgm:spPr/>
      <dgm:t>
        <a:bodyPr/>
        <a:lstStyle/>
        <a:p>
          <a:endParaRPr lang="en-US"/>
        </a:p>
      </dgm:t>
    </dgm:pt>
    <dgm:pt modelId="{4FD6F68D-148B-465F-809E-6B74047A7377}" type="sibTrans" cxnId="{F552D9E2-04A8-478A-AC44-B1102DDA3085}">
      <dgm:prSet/>
      <dgm:spPr/>
      <dgm:t>
        <a:bodyPr/>
        <a:lstStyle/>
        <a:p>
          <a:endParaRPr lang="en-US"/>
        </a:p>
      </dgm:t>
    </dgm:pt>
    <dgm:pt modelId="{E38492C8-0402-4767-BD01-71F7236AE94B}">
      <dgm:prSet/>
      <dgm:spPr/>
      <dgm:t>
        <a:bodyPr/>
        <a:lstStyle/>
        <a:p>
          <a:r>
            <a:rPr lang="en-US"/>
            <a:t>Solution: Specular Maps</a:t>
          </a:r>
        </a:p>
      </dgm:t>
    </dgm:pt>
    <dgm:pt modelId="{1509FB49-43E4-40B5-837E-4CA5D95C2264}" type="parTrans" cxnId="{67931D05-3514-4264-A87F-6BB5D1DFFE40}">
      <dgm:prSet/>
      <dgm:spPr/>
      <dgm:t>
        <a:bodyPr/>
        <a:lstStyle/>
        <a:p>
          <a:endParaRPr lang="en-US"/>
        </a:p>
      </dgm:t>
    </dgm:pt>
    <dgm:pt modelId="{FAE1FC88-B9C0-4A20-9450-E5186AF0F385}" type="sibTrans" cxnId="{67931D05-3514-4264-A87F-6BB5D1DFFE40}">
      <dgm:prSet/>
      <dgm:spPr/>
      <dgm:t>
        <a:bodyPr/>
        <a:lstStyle/>
        <a:p>
          <a:endParaRPr lang="en-US"/>
        </a:p>
      </dgm:t>
    </dgm:pt>
    <dgm:pt modelId="{94F814C4-863F-419B-83F2-37DE47408493}">
      <dgm:prSet/>
      <dgm:spPr/>
      <dgm:t>
        <a:bodyPr/>
        <a:lstStyle/>
        <a:p>
          <a:r>
            <a:rPr lang="en-US"/>
            <a:t>A specular map is a texture that defines specular intensities for different parts of the object, controlling where and how intense the highlights are.</a:t>
          </a:r>
        </a:p>
      </dgm:t>
    </dgm:pt>
    <dgm:pt modelId="{F724E229-9A44-4E21-8550-DAB57BBC70ED}" type="parTrans" cxnId="{7EE9FA62-ED81-4FDA-B48D-BF95D96560B7}">
      <dgm:prSet/>
      <dgm:spPr/>
      <dgm:t>
        <a:bodyPr/>
        <a:lstStyle/>
        <a:p>
          <a:endParaRPr lang="en-US"/>
        </a:p>
      </dgm:t>
    </dgm:pt>
    <dgm:pt modelId="{D25AC798-01AA-4F86-98FE-CDB35A07FD96}" type="sibTrans" cxnId="{7EE9FA62-ED81-4FDA-B48D-BF95D96560B7}">
      <dgm:prSet/>
      <dgm:spPr/>
      <dgm:t>
        <a:bodyPr/>
        <a:lstStyle/>
        <a:p>
          <a:endParaRPr lang="en-US"/>
        </a:p>
      </dgm:t>
    </dgm:pt>
    <dgm:pt modelId="{3EDA3C7E-18D9-41B3-9155-5378C8A62EEA}">
      <dgm:prSet/>
      <dgm:spPr/>
      <dgm:t>
        <a:bodyPr/>
        <a:lstStyle/>
        <a:p>
          <a:r>
            <a:rPr lang="en-US"/>
            <a:t>Specular Map Representation</a:t>
          </a:r>
        </a:p>
      </dgm:t>
    </dgm:pt>
    <dgm:pt modelId="{2AB3886B-9FF9-4EA5-BEFB-C12620A11294}" type="parTrans" cxnId="{65561284-0CB9-408F-ABDE-6FF9F69DA17A}">
      <dgm:prSet/>
      <dgm:spPr/>
      <dgm:t>
        <a:bodyPr/>
        <a:lstStyle/>
        <a:p>
          <a:endParaRPr lang="en-US"/>
        </a:p>
      </dgm:t>
    </dgm:pt>
    <dgm:pt modelId="{422195F2-CD14-48B1-860D-7A661B24395B}" type="sibTrans" cxnId="{65561284-0CB9-408F-ABDE-6FF9F69DA17A}">
      <dgm:prSet/>
      <dgm:spPr/>
      <dgm:t>
        <a:bodyPr/>
        <a:lstStyle/>
        <a:p>
          <a:endParaRPr lang="en-US"/>
        </a:p>
      </dgm:t>
    </dgm:pt>
    <dgm:pt modelId="{BA58883E-661C-465C-8E26-D3E511241F34}">
      <dgm:prSet/>
      <dgm:spPr/>
      <dgm:t>
        <a:bodyPr/>
        <a:lstStyle/>
        <a:p>
          <a:r>
            <a:rPr lang="en-US"/>
            <a:t>Specular maps are typically grayscale, where black represents no specular highlights (e.g., wood) and white or gray represents varying intensities of highlights (e.g., steel).</a:t>
          </a:r>
        </a:p>
      </dgm:t>
    </dgm:pt>
    <dgm:pt modelId="{B765AA8D-F4DA-4D24-A79E-3E5AF9F65900}" type="parTrans" cxnId="{EBE33773-0402-4B46-9BD3-B0F6B097838B}">
      <dgm:prSet/>
      <dgm:spPr/>
      <dgm:t>
        <a:bodyPr/>
        <a:lstStyle/>
        <a:p>
          <a:endParaRPr lang="en-US"/>
        </a:p>
      </dgm:t>
    </dgm:pt>
    <dgm:pt modelId="{8BEDA90E-4168-425B-9061-2B2F4FD32503}" type="sibTrans" cxnId="{EBE33773-0402-4B46-9BD3-B0F6B097838B}">
      <dgm:prSet/>
      <dgm:spPr/>
      <dgm:t>
        <a:bodyPr/>
        <a:lstStyle/>
        <a:p>
          <a:endParaRPr lang="en-US"/>
        </a:p>
      </dgm:t>
    </dgm:pt>
    <dgm:pt modelId="{3DADBB16-ED48-40A4-9746-8E5A24A9E8EC}">
      <dgm:prSet/>
      <dgm:spPr/>
      <dgm:t>
        <a:bodyPr/>
        <a:lstStyle/>
        <a:p>
          <a:r>
            <a:rPr lang="en-US"/>
            <a:t>Shader Integration</a:t>
          </a:r>
        </a:p>
      </dgm:t>
    </dgm:pt>
    <dgm:pt modelId="{6228A11E-DDF8-4F1A-96E4-A60687C53192}" type="parTrans" cxnId="{92C06C96-BFF4-4D09-86D4-D30749F5A68A}">
      <dgm:prSet/>
      <dgm:spPr/>
      <dgm:t>
        <a:bodyPr/>
        <a:lstStyle/>
        <a:p>
          <a:endParaRPr lang="en-US"/>
        </a:p>
      </dgm:t>
    </dgm:pt>
    <dgm:pt modelId="{85F9F4E5-1141-4898-B32A-1357A390E413}" type="sibTrans" cxnId="{92C06C96-BFF4-4D09-86D4-D30749F5A68A}">
      <dgm:prSet/>
      <dgm:spPr/>
      <dgm:t>
        <a:bodyPr/>
        <a:lstStyle/>
        <a:p>
          <a:endParaRPr lang="en-US"/>
        </a:p>
      </dgm:t>
    </dgm:pt>
    <dgm:pt modelId="{5A864D28-50EA-4876-8BAC-EFF9BE5F7F5A}">
      <dgm:prSet/>
      <dgm:spPr/>
      <dgm:t>
        <a:bodyPr/>
        <a:lstStyle/>
        <a:p>
          <a:r>
            <a:rPr lang="en-US"/>
            <a:t>In the fragment shader, the brightness of each pixel from the specular map is sampled and multiplied by the light's specular intensity, adjusting the highlight intensity based on the material.</a:t>
          </a:r>
        </a:p>
      </dgm:t>
    </dgm:pt>
    <dgm:pt modelId="{5204EABB-0DAD-44F8-8345-17B461850E5F}" type="parTrans" cxnId="{4C67F7BA-6FA7-4F4F-8D3F-A2EE05B88E52}">
      <dgm:prSet/>
      <dgm:spPr/>
      <dgm:t>
        <a:bodyPr/>
        <a:lstStyle/>
        <a:p>
          <a:endParaRPr lang="en-US"/>
        </a:p>
      </dgm:t>
    </dgm:pt>
    <dgm:pt modelId="{1CAE3D58-8CB2-4186-83F4-5240C3765A99}" type="sibTrans" cxnId="{4C67F7BA-6FA7-4F4F-8D3F-A2EE05B88E52}">
      <dgm:prSet/>
      <dgm:spPr/>
      <dgm:t>
        <a:bodyPr/>
        <a:lstStyle/>
        <a:p>
          <a:endParaRPr lang="en-US"/>
        </a:p>
      </dgm:t>
    </dgm:pt>
    <dgm:pt modelId="{8C6238F5-F483-486C-B1C0-40F7F2D81F73}">
      <dgm:prSet/>
      <dgm:spPr/>
      <dgm:t>
        <a:bodyPr/>
        <a:lstStyle/>
        <a:p>
          <a:r>
            <a:rPr lang="en-US"/>
            <a:t>Material-Specific Highlights</a:t>
          </a:r>
        </a:p>
      </dgm:t>
    </dgm:pt>
    <dgm:pt modelId="{CD7B39C3-B3F7-4F91-B82B-3BECAF37E535}" type="parTrans" cxnId="{EDBA03BB-5C44-44D2-A7FF-A24EFF43170C}">
      <dgm:prSet/>
      <dgm:spPr/>
      <dgm:t>
        <a:bodyPr/>
        <a:lstStyle/>
        <a:p>
          <a:endParaRPr lang="en-US"/>
        </a:p>
      </dgm:t>
    </dgm:pt>
    <dgm:pt modelId="{3FBEA3AF-626A-46E8-B791-E0B61131D3CE}" type="sibTrans" cxnId="{EDBA03BB-5C44-44D2-A7FF-A24EFF43170C}">
      <dgm:prSet/>
      <dgm:spPr/>
      <dgm:t>
        <a:bodyPr/>
        <a:lstStyle/>
        <a:p>
          <a:endParaRPr lang="en-US"/>
        </a:p>
      </dgm:t>
    </dgm:pt>
    <dgm:pt modelId="{69820F7C-701F-40B3-88D8-140E76111168}">
      <dgm:prSet/>
      <dgm:spPr/>
      <dgm:t>
        <a:bodyPr/>
        <a:lstStyle/>
        <a:p>
          <a:r>
            <a:rPr lang="en-US" dirty="0"/>
            <a:t>For materials like wood, specular intensities in the map are black, while steel borders show varying intensities based on surface details like cracks.</a:t>
          </a:r>
        </a:p>
      </dgm:t>
    </dgm:pt>
    <dgm:pt modelId="{4AE8FB39-45FA-447F-92BF-9437EE4235F6}" type="parTrans" cxnId="{5EAFED1F-0D8D-48E9-B42C-3ED3BFC18FEF}">
      <dgm:prSet/>
      <dgm:spPr/>
      <dgm:t>
        <a:bodyPr/>
        <a:lstStyle/>
        <a:p>
          <a:endParaRPr lang="en-US"/>
        </a:p>
      </dgm:t>
    </dgm:pt>
    <dgm:pt modelId="{EC5AB338-D00F-43A7-99EC-59683FB30B9B}" type="sibTrans" cxnId="{5EAFED1F-0D8D-48E9-B42C-3ED3BFC18FEF}">
      <dgm:prSet/>
      <dgm:spPr/>
      <dgm:t>
        <a:bodyPr/>
        <a:lstStyle/>
        <a:p>
          <a:endParaRPr lang="en-US"/>
        </a:p>
      </dgm:t>
    </dgm:pt>
    <dgm:pt modelId="{85BEF618-7751-4289-BE10-3E271920B10F}" type="pres">
      <dgm:prSet presAssocID="{04B15601-3AEE-4AF1-99DE-E1888F0E6279}" presName="linear" presStyleCnt="0">
        <dgm:presLayoutVars>
          <dgm:animLvl val="lvl"/>
          <dgm:resizeHandles val="exact"/>
        </dgm:presLayoutVars>
      </dgm:prSet>
      <dgm:spPr/>
    </dgm:pt>
    <dgm:pt modelId="{2FE5DA13-3898-48A0-B997-4EC9B6E4FB67}" type="pres">
      <dgm:prSet presAssocID="{EEB2CBFE-73C8-4EC6-80BB-032B7B36670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49EA9E6-6202-421E-9B9B-27D452B97961}" type="pres">
      <dgm:prSet presAssocID="{EEB2CBFE-73C8-4EC6-80BB-032B7B366700}" presName="childText" presStyleLbl="revTx" presStyleIdx="0" presStyleCnt="5">
        <dgm:presLayoutVars>
          <dgm:bulletEnabled val="1"/>
        </dgm:presLayoutVars>
      </dgm:prSet>
      <dgm:spPr/>
    </dgm:pt>
    <dgm:pt modelId="{F4317FEF-D8E8-4E21-A9FD-C8DDECD278A8}" type="pres">
      <dgm:prSet presAssocID="{E38492C8-0402-4767-BD01-71F7236AE9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523892-D5F1-4AB3-85E0-B7B000ADA5B3}" type="pres">
      <dgm:prSet presAssocID="{E38492C8-0402-4767-BD01-71F7236AE94B}" presName="childText" presStyleLbl="revTx" presStyleIdx="1" presStyleCnt="5">
        <dgm:presLayoutVars>
          <dgm:bulletEnabled val="1"/>
        </dgm:presLayoutVars>
      </dgm:prSet>
      <dgm:spPr/>
    </dgm:pt>
    <dgm:pt modelId="{941AA093-4609-4BEB-BA30-9493A951B9AA}" type="pres">
      <dgm:prSet presAssocID="{3EDA3C7E-18D9-41B3-9155-5378C8A62E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D51E468-EA34-4936-BD7D-F2361B523DA6}" type="pres">
      <dgm:prSet presAssocID="{3EDA3C7E-18D9-41B3-9155-5378C8A62EEA}" presName="childText" presStyleLbl="revTx" presStyleIdx="2" presStyleCnt="5">
        <dgm:presLayoutVars>
          <dgm:bulletEnabled val="1"/>
        </dgm:presLayoutVars>
      </dgm:prSet>
      <dgm:spPr/>
    </dgm:pt>
    <dgm:pt modelId="{CEE4A8D0-3BE9-42E7-9823-78AD46D8B89E}" type="pres">
      <dgm:prSet presAssocID="{3DADBB16-ED48-40A4-9746-8E5A24A9E8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15FC523-3B6F-4B91-A0D1-77F97FCB3DE5}" type="pres">
      <dgm:prSet presAssocID="{3DADBB16-ED48-40A4-9746-8E5A24A9E8EC}" presName="childText" presStyleLbl="revTx" presStyleIdx="3" presStyleCnt="5">
        <dgm:presLayoutVars>
          <dgm:bulletEnabled val="1"/>
        </dgm:presLayoutVars>
      </dgm:prSet>
      <dgm:spPr/>
    </dgm:pt>
    <dgm:pt modelId="{D2EF3750-10DB-44DB-8F15-74AEDD15B6DF}" type="pres">
      <dgm:prSet presAssocID="{8C6238F5-F483-486C-B1C0-40F7F2D81F7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F1771C9-14F4-4358-B3CF-F33FE52CB2D9}" type="pres">
      <dgm:prSet presAssocID="{8C6238F5-F483-486C-B1C0-40F7F2D81F73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67931D05-3514-4264-A87F-6BB5D1DFFE40}" srcId="{04B15601-3AEE-4AF1-99DE-E1888F0E6279}" destId="{E38492C8-0402-4767-BD01-71F7236AE94B}" srcOrd="1" destOrd="0" parTransId="{1509FB49-43E4-40B5-837E-4CA5D95C2264}" sibTransId="{FAE1FC88-B9C0-4A20-9450-E5186AF0F385}"/>
    <dgm:cxn modelId="{D7334406-FBEB-47B3-950E-ED85D44676CC}" type="presOf" srcId="{BA58883E-661C-465C-8E26-D3E511241F34}" destId="{4D51E468-EA34-4936-BD7D-F2361B523DA6}" srcOrd="0" destOrd="0" presId="urn:microsoft.com/office/officeart/2005/8/layout/vList2"/>
    <dgm:cxn modelId="{ACC9CA0D-D68E-4DFF-9026-E348578DE206}" type="presOf" srcId="{8ABE4372-9DFE-4A3F-9302-E35A6A11F29E}" destId="{349EA9E6-6202-421E-9B9B-27D452B97961}" srcOrd="0" destOrd="0" presId="urn:microsoft.com/office/officeart/2005/8/layout/vList2"/>
    <dgm:cxn modelId="{E697940F-E55B-4186-A0A5-7DEF3891294E}" type="presOf" srcId="{3EDA3C7E-18D9-41B3-9155-5378C8A62EEA}" destId="{941AA093-4609-4BEB-BA30-9493A951B9AA}" srcOrd="0" destOrd="0" presId="urn:microsoft.com/office/officeart/2005/8/layout/vList2"/>
    <dgm:cxn modelId="{C6D8A112-F06B-4423-B1D9-7EB1F292C9A9}" type="presOf" srcId="{69820F7C-701F-40B3-88D8-140E76111168}" destId="{7F1771C9-14F4-4358-B3CF-F33FE52CB2D9}" srcOrd="0" destOrd="0" presId="urn:microsoft.com/office/officeart/2005/8/layout/vList2"/>
    <dgm:cxn modelId="{9CFC071C-C36D-4D65-A9F2-FA4886199973}" type="presOf" srcId="{E38492C8-0402-4767-BD01-71F7236AE94B}" destId="{F4317FEF-D8E8-4E21-A9FD-C8DDECD278A8}" srcOrd="0" destOrd="0" presId="urn:microsoft.com/office/officeart/2005/8/layout/vList2"/>
    <dgm:cxn modelId="{136E4C1E-21A9-4DFF-85DB-C3DA9ED0B973}" type="presOf" srcId="{04B15601-3AEE-4AF1-99DE-E1888F0E6279}" destId="{85BEF618-7751-4289-BE10-3E271920B10F}" srcOrd="0" destOrd="0" presId="urn:microsoft.com/office/officeart/2005/8/layout/vList2"/>
    <dgm:cxn modelId="{5EAFED1F-0D8D-48E9-B42C-3ED3BFC18FEF}" srcId="{8C6238F5-F483-486C-B1C0-40F7F2D81F73}" destId="{69820F7C-701F-40B3-88D8-140E76111168}" srcOrd="0" destOrd="0" parTransId="{4AE8FB39-45FA-447F-92BF-9437EE4235F6}" sibTransId="{EC5AB338-D00F-43A7-99EC-59683FB30B9B}"/>
    <dgm:cxn modelId="{6EC12939-BA89-41EA-9333-E3098DFD9A99}" srcId="{04B15601-3AEE-4AF1-99DE-E1888F0E6279}" destId="{EEB2CBFE-73C8-4EC6-80BB-032B7B366700}" srcOrd="0" destOrd="0" parTransId="{71DCB463-FCB2-45FA-A935-3A626A3DABE5}" sibTransId="{ACCDE599-04F5-41E2-A4AE-1D0B59FCB82F}"/>
    <dgm:cxn modelId="{7EE9FA62-ED81-4FDA-B48D-BF95D96560B7}" srcId="{E38492C8-0402-4767-BD01-71F7236AE94B}" destId="{94F814C4-863F-419B-83F2-37DE47408493}" srcOrd="0" destOrd="0" parTransId="{F724E229-9A44-4E21-8550-DAB57BBC70ED}" sibTransId="{D25AC798-01AA-4F86-98FE-CDB35A07FD96}"/>
    <dgm:cxn modelId="{EBE33773-0402-4B46-9BD3-B0F6B097838B}" srcId="{3EDA3C7E-18D9-41B3-9155-5378C8A62EEA}" destId="{BA58883E-661C-465C-8E26-D3E511241F34}" srcOrd="0" destOrd="0" parTransId="{B765AA8D-F4DA-4D24-A79E-3E5AF9F65900}" sibTransId="{8BEDA90E-4168-425B-9061-2B2F4FD32503}"/>
    <dgm:cxn modelId="{65561284-0CB9-408F-ABDE-6FF9F69DA17A}" srcId="{04B15601-3AEE-4AF1-99DE-E1888F0E6279}" destId="{3EDA3C7E-18D9-41B3-9155-5378C8A62EEA}" srcOrd="2" destOrd="0" parTransId="{2AB3886B-9FF9-4EA5-BEFB-C12620A11294}" sibTransId="{422195F2-CD14-48B1-860D-7A661B24395B}"/>
    <dgm:cxn modelId="{92C06C96-BFF4-4D09-86D4-D30749F5A68A}" srcId="{04B15601-3AEE-4AF1-99DE-E1888F0E6279}" destId="{3DADBB16-ED48-40A4-9746-8E5A24A9E8EC}" srcOrd="3" destOrd="0" parTransId="{6228A11E-DDF8-4F1A-96E4-A60687C53192}" sibTransId="{85F9F4E5-1141-4898-B32A-1357A390E413}"/>
    <dgm:cxn modelId="{FF8FCEA0-9474-48EA-9A42-1F0E8B081F5E}" type="presOf" srcId="{94F814C4-863F-419B-83F2-37DE47408493}" destId="{80523892-D5F1-4AB3-85E0-B7B000ADA5B3}" srcOrd="0" destOrd="0" presId="urn:microsoft.com/office/officeart/2005/8/layout/vList2"/>
    <dgm:cxn modelId="{09BB65AA-8851-43A5-B58B-65882409ED30}" type="presOf" srcId="{EEB2CBFE-73C8-4EC6-80BB-032B7B366700}" destId="{2FE5DA13-3898-48A0-B997-4EC9B6E4FB67}" srcOrd="0" destOrd="0" presId="urn:microsoft.com/office/officeart/2005/8/layout/vList2"/>
    <dgm:cxn modelId="{DDB71BAC-0C62-4446-9727-9C230AC88B73}" type="presOf" srcId="{3DADBB16-ED48-40A4-9746-8E5A24A9E8EC}" destId="{CEE4A8D0-3BE9-42E7-9823-78AD46D8B89E}" srcOrd="0" destOrd="0" presId="urn:microsoft.com/office/officeart/2005/8/layout/vList2"/>
    <dgm:cxn modelId="{C3D6B7B1-DF78-42B5-BD2E-E71919D80763}" type="presOf" srcId="{5A864D28-50EA-4876-8BAC-EFF9BE5F7F5A}" destId="{D15FC523-3B6F-4B91-A0D1-77F97FCB3DE5}" srcOrd="0" destOrd="0" presId="urn:microsoft.com/office/officeart/2005/8/layout/vList2"/>
    <dgm:cxn modelId="{4C67F7BA-6FA7-4F4F-8D3F-A2EE05B88E52}" srcId="{3DADBB16-ED48-40A4-9746-8E5A24A9E8EC}" destId="{5A864D28-50EA-4876-8BAC-EFF9BE5F7F5A}" srcOrd="0" destOrd="0" parTransId="{5204EABB-0DAD-44F8-8345-17B461850E5F}" sibTransId="{1CAE3D58-8CB2-4186-83F4-5240C3765A99}"/>
    <dgm:cxn modelId="{EDBA03BB-5C44-44D2-A7FF-A24EFF43170C}" srcId="{04B15601-3AEE-4AF1-99DE-E1888F0E6279}" destId="{8C6238F5-F483-486C-B1C0-40F7F2D81F73}" srcOrd="4" destOrd="0" parTransId="{CD7B39C3-B3F7-4F91-B82B-3BECAF37E535}" sibTransId="{3FBEA3AF-626A-46E8-B791-E0B61131D3CE}"/>
    <dgm:cxn modelId="{CF034EDC-8A2F-4443-AD63-2A3F33243C45}" type="presOf" srcId="{8C6238F5-F483-486C-B1C0-40F7F2D81F73}" destId="{D2EF3750-10DB-44DB-8F15-74AEDD15B6DF}" srcOrd="0" destOrd="0" presId="urn:microsoft.com/office/officeart/2005/8/layout/vList2"/>
    <dgm:cxn modelId="{F552D9E2-04A8-478A-AC44-B1102DDA3085}" srcId="{EEB2CBFE-73C8-4EC6-80BB-032B7B366700}" destId="{8ABE4372-9DFE-4A3F-9302-E35A6A11F29E}" srcOrd="0" destOrd="0" parTransId="{7BCC1AED-D911-4EC3-856E-F5AD39CE62C1}" sibTransId="{4FD6F68D-148B-465F-809E-6B74047A7377}"/>
    <dgm:cxn modelId="{9E23645D-8D26-4112-AA71-AA4CBBBD5F1C}" type="presParOf" srcId="{85BEF618-7751-4289-BE10-3E271920B10F}" destId="{2FE5DA13-3898-48A0-B997-4EC9B6E4FB67}" srcOrd="0" destOrd="0" presId="urn:microsoft.com/office/officeart/2005/8/layout/vList2"/>
    <dgm:cxn modelId="{C9A707CD-9087-4B8C-935D-B7FCCF764E74}" type="presParOf" srcId="{85BEF618-7751-4289-BE10-3E271920B10F}" destId="{349EA9E6-6202-421E-9B9B-27D452B97961}" srcOrd="1" destOrd="0" presId="urn:microsoft.com/office/officeart/2005/8/layout/vList2"/>
    <dgm:cxn modelId="{225B4498-672E-4409-8BD1-6AB2C9908817}" type="presParOf" srcId="{85BEF618-7751-4289-BE10-3E271920B10F}" destId="{F4317FEF-D8E8-4E21-A9FD-C8DDECD278A8}" srcOrd="2" destOrd="0" presId="urn:microsoft.com/office/officeart/2005/8/layout/vList2"/>
    <dgm:cxn modelId="{009D4492-8F24-4B67-A013-CB0C65EACD95}" type="presParOf" srcId="{85BEF618-7751-4289-BE10-3E271920B10F}" destId="{80523892-D5F1-4AB3-85E0-B7B000ADA5B3}" srcOrd="3" destOrd="0" presId="urn:microsoft.com/office/officeart/2005/8/layout/vList2"/>
    <dgm:cxn modelId="{6FB12191-88CB-4965-8504-F7AC5F3568BB}" type="presParOf" srcId="{85BEF618-7751-4289-BE10-3E271920B10F}" destId="{941AA093-4609-4BEB-BA30-9493A951B9AA}" srcOrd="4" destOrd="0" presId="urn:microsoft.com/office/officeart/2005/8/layout/vList2"/>
    <dgm:cxn modelId="{0F8D8B46-7CD1-4797-8278-855C201B7D76}" type="presParOf" srcId="{85BEF618-7751-4289-BE10-3E271920B10F}" destId="{4D51E468-EA34-4936-BD7D-F2361B523DA6}" srcOrd="5" destOrd="0" presId="urn:microsoft.com/office/officeart/2005/8/layout/vList2"/>
    <dgm:cxn modelId="{57BE574B-BBD6-4B4A-A535-F8249B9B16D6}" type="presParOf" srcId="{85BEF618-7751-4289-BE10-3E271920B10F}" destId="{CEE4A8D0-3BE9-42E7-9823-78AD46D8B89E}" srcOrd="6" destOrd="0" presId="urn:microsoft.com/office/officeart/2005/8/layout/vList2"/>
    <dgm:cxn modelId="{8111305C-772A-4483-9D18-30774050731E}" type="presParOf" srcId="{85BEF618-7751-4289-BE10-3E271920B10F}" destId="{D15FC523-3B6F-4B91-A0D1-77F97FCB3DE5}" srcOrd="7" destOrd="0" presId="urn:microsoft.com/office/officeart/2005/8/layout/vList2"/>
    <dgm:cxn modelId="{9953A81C-126E-423A-B575-7FD7889D49A5}" type="presParOf" srcId="{85BEF618-7751-4289-BE10-3E271920B10F}" destId="{D2EF3750-10DB-44DB-8F15-74AEDD15B6DF}" srcOrd="8" destOrd="0" presId="urn:microsoft.com/office/officeart/2005/8/layout/vList2"/>
    <dgm:cxn modelId="{A6486C45-B8D1-4227-9FA4-12899F85C4B4}" type="presParOf" srcId="{85BEF618-7751-4289-BE10-3E271920B10F}" destId="{7F1771C9-14F4-4358-B3CF-F33FE52CB2D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2E12A-22BA-463A-9BCB-E574D235278D}">
      <dsp:nvSpPr>
        <dsp:cNvPr id="0" name=""/>
        <dsp:cNvSpPr/>
      </dsp:nvSpPr>
      <dsp:spPr>
        <a:xfrm>
          <a:off x="0" y="583075"/>
          <a:ext cx="6492875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74904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 struct is used to organize the material properties of a surface, keeping the shader code more manageable than using individual uniform values.</a:t>
          </a:r>
        </a:p>
      </dsp:txBody>
      <dsp:txXfrm>
        <a:off x="0" y="583075"/>
        <a:ext cx="6492875" cy="1275750"/>
      </dsp:txXfrm>
    </dsp:sp>
    <dsp:sp modelId="{BAF6C0FB-BAD4-4D59-8BE3-A7FB7D2399E1}">
      <dsp:nvSpPr>
        <dsp:cNvPr id="0" name=""/>
        <dsp:cNvSpPr/>
      </dsp:nvSpPr>
      <dsp:spPr>
        <a:xfrm>
          <a:off x="324643" y="317395"/>
          <a:ext cx="454501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Material Struct</a:t>
          </a:r>
        </a:p>
      </dsp:txBody>
      <dsp:txXfrm>
        <a:off x="350582" y="343334"/>
        <a:ext cx="4493134" cy="479482"/>
      </dsp:txXfrm>
    </dsp:sp>
    <dsp:sp modelId="{ED45E786-88BD-4206-8148-84ADFCE7BFE6}">
      <dsp:nvSpPr>
        <dsp:cNvPr id="0" name=""/>
        <dsp:cNvSpPr/>
      </dsp:nvSpPr>
      <dsp:spPr>
        <a:xfrm>
          <a:off x="0" y="2221705"/>
          <a:ext cx="6492875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-1796981"/>
              <a:satOff val="12361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74904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Ambient Material Vector - Defines the color the surface reflects under ambient lighting, usually the same as the surface color.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Diffuse Material Vector - Defines the color of the surface under diffuse lighting, typically set to the surface color.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Specular Material Vector - Sets the color of specular highlights, potentially reflecting a specific surface color.</a:t>
          </a:r>
        </a:p>
      </dsp:txBody>
      <dsp:txXfrm>
        <a:off x="0" y="2221705"/>
        <a:ext cx="6492875" cy="2381400"/>
      </dsp:txXfrm>
    </dsp:sp>
    <dsp:sp modelId="{195DB1B8-B7FB-4AC6-826B-F4CF122901AD}">
      <dsp:nvSpPr>
        <dsp:cNvPr id="0" name=""/>
        <dsp:cNvSpPr/>
      </dsp:nvSpPr>
      <dsp:spPr>
        <a:xfrm>
          <a:off x="324643" y="1956025"/>
          <a:ext cx="4545012" cy="531360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Phong Lighting Components</a:t>
          </a:r>
        </a:p>
      </dsp:txBody>
      <dsp:txXfrm>
        <a:off x="350582" y="1981964"/>
        <a:ext cx="4493134" cy="479482"/>
      </dsp:txXfrm>
    </dsp:sp>
    <dsp:sp modelId="{FDD230FE-7847-4558-BB23-09F12B4E815C}">
      <dsp:nvSpPr>
        <dsp:cNvPr id="0" name=""/>
        <dsp:cNvSpPr/>
      </dsp:nvSpPr>
      <dsp:spPr>
        <a:xfrm>
          <a:off x="0" y="4965985"/>
          <a:ext cx="649287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74904" rIns="50391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Controls the scattering and size of the specular highlight on the surface.</a:t>
          </a:r>
        </a:p>
      </dsp:txBody>
      <dsp:txXfrm>
        <a:off x="0" y="4965985"/>
        <a:ext cx="6492875" cy="1020600"/>
      </dsp:txXfrm>
    </dsp:sp>
    <dsp:sp modelId="{09A859B7-0716-43C1-8B67-BF54EE9F1592}">
      <dsp:nvSpPr>
        <dsp:cNvPr id="0" name=""/>
        <dsp:cNvSpPr/>
      </dsp:nvSpPr>
      <dsp:spPr>
        <a:xfrm>
          <a:off x="324643" y="4700305"/>
          <a:ext cx="4545012" cy="53136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Shininess</a:t>
          </a:r>
        </a:p>
      </dsp:txBody>
      <dsp:txXfrm>
        <a:off x="350582" y="4726244"/>
        <a:ext cx="449313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A130-AD3F-4765-8ADB-81E0A5BC5682}">
      <dsp:nvSpPr>
        <dsp:cNvPr id="0" name=""/>
        <dsp:cNvSpPr/>
      </dsp:nvSpPr>
      <dsp:spPr>
        <a:xfrm>
          <a:off x="1400426" y="826118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8176" y="870227"/>
        <a:ext cx="16110" cy="3222"/>
      </dsp:txXfrm>
    </dsp:sp>
    <dsp:sp modelId="{42B86092-5F65-4338-B82A-8AA946FAB754}">
      <dsp:nvSpPr>
        <dsp:cNvPr id="0" name=""/>
        <dsp:cNvSpPr/>
      </dsp:nvSpPr>
      <dsp:spPr>
        <a:xfrm>
          <a:off x="1307" y="451563"/>
          <a:ext cx="1400918" cy="840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Physically Based Rendering (PBR)</a:t>
          </a:r>
        </a:p>
      </dsp:txBody>
      <dsp:txXfrm>
        <a:off x="1307" y="451563"/>
        <a:ext cx="1400918" cy="840550"/>
      </dsp:txXfrm>
    </dsp:sp>
    <dsp:sp modelId="{091332A6-6171-4BB6-A69D-388C3E4C5B29}">
      <dsp:nvSpPr>
        <dsp:cNvPr id="0" name=""/>
        <dsp:cNvSpPr/>
      </dsp:nvSpPr>
      <dsp:spPr>
        <a:xfrm>
          <a:off x="3123555" y="826118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256712"/>
              <a:satOff val="1766"/>
              <a:lumOff val="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305" y="870227"/>
        <a:ext cx="16110" cy="3222"/>
      </dsp:txXfrm>
    </dsp:sp>
    <dsp:sp modelId="{047997A2-D3B7-47CC-A698-040DA6364016}">
      <dsp:nvSpPr>
        <dsp:cNvPr id="0" name=""/>
        <dsp:cNvSpPr/>
      </dsp:nvSpPr>
      <dsp:spPr>
        <a:xfrm>
          <a:off x="1724437" y="451563"/>
          <a:ext cx="1400918" cy="840550"/>
        </a:xfrm>
        <a:prstGeom prst="rect">
          <a:avLst/>
        </a:prstGeom>
        <a:solidFill>
          <a:schemeClr val="accent2">
            <a:hueOff val="-239597"/>
            <a:satOff val="1648"/>
            <a:lumOff val="18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Global Illumination (GI)</a:t>
          </a:r>
        </a:p>
      </dsp:txBody>
      <dsp:txXfrm>
        <a:off x="1724437" y="451563"/>
        <a:ext cx="1400918" cy="840550"/>
      </dsp:txXfrm>
    </dsp:sp>
    <dsp:sp modelId="{8820B1C9-EA20-46B0-8B57-2FD71B6FA6D3}">
      <dsp:nvSpPr>
        <dsp:cNvPr id="0" name=""/>
        <dsp:cNvSpPr/>
      </dsp:nvSpPr>
      <dsp:spPr>
        <a:xfrm>
          <a:off x="4846684" y="826118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513423"/>
              <a:satOff val="3532"/>
              <a:lumOff val="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4435" y="870227"/>
        <a:ext cx="16110" cy="3222"/>
      </dsp:txXfrm>
    </dsp:sp>
    <dsp:sp modelId="{ACFF05F1-F7E0-4F06-BF9E-E20D8472FCA4}">
      <dsp:nvSpPr>
        <dsp:cNvPr id="0" name=""/>
        <dsp:cNvSpPr/>
      </dsp:nvSpPr>
      <dsp:spPr>
        <a:xfrm>
          <a:off x="3447566" y="451563"/>
          <a:ext cx="1400918" cy="840550"/>
        </a:xfrm>
        <a:prstGeom prst="rect">
          <a:avLst/>
        </a:prstGeom>
        <a:solidFill>
          <a:schemeClr val="accent2">
            <a:hueOff val="-479195"/>
            <a:satOff val="3296"/>
            <a:lumOff val="36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Ambient Occlusion</a:t>
          </a:r>
        </a:p>
      </dsp:txBody>
      <dsp:txXfrm>
        <a:off x="3447566" y="451563"/>
        <a:ext cx="1400918" cy="840550"/>
      </dsp:txXfrm>
    </dsp:sp>
    <dsp:sp modelId="{9B5B6C58-FBA7-4D53-BC52-6F08B39BE08C}">
      <dsp:nvSpPr>
        <dsp:cNvPr id="0" name=""/>
        <dsp:cNvSpPr/>
      </dsp:nvSpPr>
      <dsp:spPr>
        <a:xfrm>
          <a:off x="701766" y="1290314"/>
          <a:ext cx="5169388" cy="291611"/>
        </a:xfrm>
        <a:custGeom>
          <a:avLst/>
          <a:gdLst/>
          <a:ahLst/>
          <a:cxnLst/>
          <a:rect l="0" t="0" r="0" b="0"/>
          <a:pathLst>
            <a:path>
              <a:moveTo>
                <a:pt x="5169388" y="0"/>
              </a:moveTo>
              <a:lnTo>
                <a:pt x="5169388" y="162905"/>
              </a:lnTo>
              <a:lnTo>
                <a:pt x="0" y="162905"/>
              </a:lnTo>
              <a:lnTo>
                <a:pt x="0" y="291611"/>
              </a:lnTo>
            </a:path>
          </a:pathLst>
        </a:custGeom>
        <a:noFill/>
        <a:ln w="9525" cap="rnd" cmpd="sng" algn="ctr">
          <a:solidFill>
            <a:schemeClr val="accent2">
              <a:hueOff val="-770135"/>
              <a:satOff val="5298"/>
              <a:lumOff val="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6975" y="1434508"/>
        <a:ext cx="258971" cy="3222"/>
      </dsp:txXfrm>
    </dsp:sp>
    <dsp:sp modelId="{E201B7A4-C057-4BF2-9DA2-9DF2C891FE05}">
      <dsp:nvSpPr>
        <dsp:cNvPr id="0" name=""/>
        <dsp:cNvSpPr/>
      </dsp:nvSpPr>
      <dsp:spPr>
        <a:xfrm>
          <a:off x="5170695" y="451563"/>
          <a:ext cx="1400918" cy="840550"/>
        </a:xfrm>
        <a:prstGeom prst="rect">
          <a:avLst/>
        </a:prstGeom>
        <a:solidFill>
          <a:schemeClr val="accent2">
            <a:hueOff val="-718792"/>
            <a:satOff val="4944"/>
            <a:lumOff val="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High-Resolution Textures &amp; Normal Maps</a:t>
          </a:r>
        </a:p>
      </dsp:txBody>
      <dsp:txXfrm>
        <a:off x="5170695" y="451563"/>
        <a:ext cx="1400918" cy="840550"/>
      </dsp:txXfrm>
    </dsp:sp>
    <dsp:sp modelId="{49C3D961-207D-4776-8A9A-8ADFE1C6E64F}">
      <dsp:nvSpPr>
        <dsp:cNvPr id="0" name=""/>
        <dsp:cNvSpPr/>
      </dsp:nvSpPr>
      <dsp:spPr>
        <a:xfrm>
          <a:off x="1400426" y="1988880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1026846"/>
              <a:satOff val="7063"/>
              <a:lumOff val="7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8176" y="2032989"/>
        <a:ext cx="16110" cy="3222"/>
      </dsp:txXfrm>
    </dsp:sp>
    <dsp:sp modelId="{2BE57599-7EBD-48ED-BA01-90099D70ABBA}">
      <dsp:nvSpPr>
        <dsp:cNvPr id="0" name=""/>
        <dsp:cNvSpPr/>
      </dsp:nvSpPr>
      <dsp:spPr>
        <a:xfrm>
          <a:off x="1307" y="1614325"/>
          <a:ext cx="1400918" cy="840550"/>
        </a:xfrm>
        <a:prstGeom prst="rect">
          <a:avLst/>
        </a:prstGeom>
        <a:solidFill>
          <a:schemeClr val="accent2">
            <a:hueOff val="-958390"/>
            <a:satOff val="6593"/>
            <a:lumOff val="73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Subsurface Scattering (SSS)</a:t>
          </a:r>
        </a:p>
      </dsp:txBody>
      <dsp:txXfrm>
        <a:off x="1307" y="1614325"/>
        <a:ext cx="1400918" cy="840550"/>
      </dsp:txXfrm>
    </dsp:sp>
    <dsp:sp modelId="{12768C18-6641-40D0-ACD1-3820031230BF}">
      <dsp:nvSpPr>
        <dsp:cNvPr id="0" name=""/>
        <dsp:cNvSpPr/>
      </dsp:nvSpPr>
      <dsp:spPr>
        <a:xfrm>
          <a:off x="3123555" y="1988880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1283558"/>
              <a:satOff val="8829"/>
              <a:lumOff val="98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305" y="2032989"/>
        <a:ext cx="16110" cy="3222"/>
      </dsp:txXfrm>
    </dsp:sp>
    <dsp:sp modelId="{400C1DFC-90B3-45E8-92AE-B4A7B2D0AC8F}">
      <dsp:nvSpPr>
        <dsp:cNvPr id="0" name=""/>
        <dsp:cNvSpPr/>
      </dsp:nvSpPr>
      <dsp:spPr>
        <a:xfrm>
          <a:off x="1724437" y="1614325"/>
          <a:ext cx="1400918" cy="840550"/>
        </a:xfrm>
        <a:prstGeom prst="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6. Accurate Shadows</a:t>
          </a:r>
        </a:p>
      </dsp:txBody>
      <dsp:txXfrm>
        <a:off x="1724437" y="1614325"/>
        <a:ext cx="1400918" cy="840550"/>
      </dsp:txXfrm>
    </dsp:sp>
    <dsp:sp modelId="{0F54FF2B-8F2A-46E3-BBF0-D6D656E2D313}">
      <dsp:nvSpPr>
        <dsp:cNvPr id="0" name=""/>
        <dsp:cNvSpPr/>
      </dsp:nvSpPr>
      <dsp:spPr>
        <a:xfrm>
          <a:off x="4846684" y="1988880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1540269"/>
              <a:satOff val="10595"/>
              <a:lumOff val="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4435" y="2032989"/>
        <a:ext cx="16110" cy="3222"/>
      </dsp:txXfrm>
    </dsp:sp>
    <dsp:sp modelId="{56B9D26D-82EC-4164-A4C3-A48A12BCC87F}">
      <dsp:nvSpPr>
        <dsp:cNvPr id="0" name=""/>
        <dsp:cNvSpPr/>
      </dsp:nvSpPr>
      <dsp:spPr>
        <a:xfrm>
          <a:off x="3447566" y="1614325"/>
          <a:ext cx="1400918" cy="840550"/>
        </a:xfrm>
        <a:prstGeom prst="rect">
          <a:avLst/>
        </a:prstGeom>
        <a:solidFill>
          <a:schemeClr val="accent2">
            <a:hueOff val="-1437584"/>
            <a:satOff val="9889"/>
            <a:lumOff val="109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7. Depth of Field</a:t>
          </a:r>
        </a:p>
      </dsp:txBody>
      <dsp:txXfrm>
        <a:off x="3447566" y="1614325"/>
        <a:ext cx="1400918" cy="840550"/>
      </dsp:txXfrm>
    </dsp:sp>
    <dsp:sp modelId="{218877F7-30F1-4F81-B482-16275EFDE260}">
      <dsp:nvSpPr>
        <dsp:cNvPr id="0" name=""/>
        <dsp:cNvSpPr/>
      </dsp:nvSpPr>
      <dsp:spPr>
        <a:xfrm>
          <a:off x="701766" y="2453076"/>
          <a:ext cx="5169388" cy="291611"/>
        </a:xfrm>
        <a:custGeom>
          <a:avLst/>
          <a:gdLst/>
          <a:ahLst/>
          <a:cxnLst/>
          <a:rect l="0" t="0" r="0" b="0"/>
          <a:pathLst>
            <a:path>
              <a:moveTo>
                <a:pt x="5169388" y="0"/>
              </a:moveTo>
              <a:lnTo>
                <a:pt x="5169388" y="162905"/>
              </a:lnTo>
              <a:lnTo>
                <a:pt x="0" y="162905"/>
              </a:lnTo>
              <a:lnTo>
                <a:pt x="0" y="291611"/>
              </a:lnTo>
            </a:path>
          </a:pathLst>
        </a:custGeom>
        <a:noFill/>
        <a:ln w="9525" cap="rnd" cmpd="sng" algn="ctr">
          <a:solidFill>
            <a:schemeClr val="accent2">
              <a:hueOff val="-1796981"/>
              <a:satOff val="12361"/>
              <a:lumOff val="137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6975" y="2597270"/>
        <a:ext cx="258971" cy="3222"/>
      </dsp:txXfrm>
    </dsp:sp>
    <dsp:sp modelId="{FD848411-7AD3-4D18-ABEB-A7AAB340BAA7}">
      <dsp:nvSpPr>
        <dsp:cNvPr id="0" name=""/>
        <dsp:cNvSpPr/>
      </dsp:nvSpPr>
      <dsp:spPr>
        <a:xfrm>
          <a:off x="5170695" y="1614325"/>
          <a:ext cx="1400918" cy="840550"/>
        </a:xfrm>
        <a:prstGeom prst="rect">
          <a:avLst/>
        </a:prstGeom>
        <a:solidFill>
          <a:schemeClr val="accent2">
            <a:hueOff val="-1677182"/>
            <a:satOff val="11537"/>
            <a:lumOff val="12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8. Motion Blur</a:t>
          </a:r>
        </a:p>
      </dsp:txBody>
      <dsp:txXfrm>
        <a:off x="5170695" y="1614325"/>
        <a:ext cx="1400918" cy="840550"/>
      </dsp:txXfrm>
    </dsp:sp>
    <dsp:sp modelId="{465B93C2-D1C0-4BC8-BC5A-990CF429971D}">
      <dsp:nvSpPr>
        <dsp:cNvPr id="0" name=""/>
        <dsp:cNvSpPr/>
      </dsp:nvSpPr>
      <dsp:spPr>
        <a:xfrm>
          <a:off x="1400426" y="3151643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2053692"/>
              <a:satOff val="14127"/>
              <a:lumOff val="156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8176" y="3195751"/>
        <a:ext cx="16110" cy="3222"/>
      </dsp:txXfrm>
    </dsp:sp>
    <dsp:sp modelId="{AA05E115-2A1B-447C-A9A8-0D02688282FC}">
      <dsp:nvSpPr>
        <dsp:cNvPr id="0" name=""/>
        <dsp:cNvSpPr/>
      </dsp:nvSpPr>
      <dsp:spPr>
        <a:xfrm>
          <a:off x="1307" y="2777087"/>
          <a:ext cx="1400918" cy="840550"/>
        </a:xfrm>
        <a:prstGeom prst="rect">
          <a:avLst/>
        </a:prstGeom>
        <a:solidFill>
          <a:schemeClr val="accent2">
            <a:hueOff val="-1916779"/>
            <a:satOff val="13185"/>
            <a:lumOff val="14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9. Anti-Aliasing</a:t>
          </a:r>
        </a:p>
      </dsp:txBody>
      <dsp:txXfrm>
        <a:off x="1307" y="2777087"/>
        <a:ext cx="1400918" cy="840550"/>
      </dsp:txXfrm>
    </dsp:sp>
    <dsp:sp modelId="{25DCA906-3A24-4AE3-B86B-CE3F270C2FE0}">
      <dsp:nvSpPr>
        <dsp:cNvPr id="0" name=""/>
        <dsp:cNvSpPr/>
      </dsp:nvSpPr>
      <dsp:spPr>
        <a:xfrm>
          <a:off x="3123555" y="3151643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2310404"/>
              <a:satOff val="15893"/>
              <a:lumOff val="17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305" y="3195751"/>
        <a:ext cx="16110" cy="3222"/>
      </dsp:txXfrm>
    </dsp:sp>
    <dsp:sp modelId="{8401C7F4-668A-49FA-88B1-9F3CF54540BF}">
      <dsp:nvSpPr>
        <dsp:cNvPr id="0" name=""/>
        <dsp:cNvSpPr/>
      </dsp:nvSpPr>
      <dsp:spPr>
        <a:xfrm>
          <a:off x="1724437" y="2777087"/>
          <a:ext cx="1400918" cy="840550"/>
        </a:xfrm>
        <a:prstGeom prst="rect">
          <a:avLst/>
        </a:prstGeom>
        <a:solidFill>
          <a:schemeClr val="accent2">
            <a:hueOff val="-2156377"/>
            <a:satOff val="14833"/>
            <a:lumOff val="164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10. Reflection &amp; Refraction</a:t>
          </a:r>
        </a:p>
      </dsp:txBody>
      <dsp:txXfrm>
        <a:off x="1724437" y="2777087"/>
        <a:ext cx="1400918" cy="840550"/>
      </dsp:txXfrm>
    </dsp:sp>
    <dsp:sp modelId="{7B6DC939-AC5D-46DB-B0C3-CE5168ED4AFE}">
      <dsp:nvSpPr>
        <dsp:cNvPr id="0" name=""/>
        <dsp:cNvSpPr/>
      </dsp:nvSpPr>
      <dsp:spPr>
        <a:xfrm>
          <a:off x="4846684" y="3151643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2567115"/>
              <a:satOff val="17659"/>
              <a:lumOff val="19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4435" y="3195751"/>
        <a:ext cx="16110" cy="3222"/>
      </dsp:txXfrm>
    </dsp:sp>
    <dsp:sp modelId="{CD4D2462-2D1A-4236-84A9-36880C80FFD9}">
      <dsp:nvSpPr>
        <dsp:cNvPr id="0" name=""/>
        <dsp:cNvSpPr/>
      </dsp:nvSpPr>
      <dsp:spPr>
        <a:xfrm>
          <a:off x="3447566" y="2777087"/>
          <a:ext cx="1400918" cy="840550"/>
        </a:xfrm>
        <a:prstGeom prst="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11. Volumetric Lighting &amp; Fog</a:t>
          </a:r>
        </a:p>
      </dsp:txBody>
      <dsp:txXfrm>
        <a:off x="3447566" y="2777087"/>
        <a:ext cx="1400918" cy="840550"/>
      </dsp:txXfrm>
    </dsp:sp>
    <dsp:sp modelId="{46153E0A-31E9-4671-B14A-60428841071A}">
      <dsp:nvSpPr>
        <dsp:cNvPr id="0" name=""/>
        <dsp:cNvSpPr/>
      </dsp:nvSpPr>
      <dsp:spPr>
        <a:xfrm>
          <a:off x="701766" y="3615838"/>
          <a:ext cx="5169388" cy="291611"/>
        </a:xfrm>
        <a:custGeom>
          <a:avLst/>
          <a:gdLst/>
          <a:ahLst/>
          <a:cxnLst/>
          <a:rect l="0" t="0" r="0" b="0"/>
          <a:pathLst>
            <a:path>
              <a:moveTo>
                <a:pt x="5169388" y="0"/>
              </a:moveTo>
              <a:lnTo>
                <a:pt x="5169388" y="162905"/>
              </a:lnTo>
              <a:lnTo>
                <a:pt x="0" y="162905"/>
              </a:lnTo>
              <a:lnTo>
                <a:pt x="0" y="291611"/>
              </a:lnTo>
            </a:path>
          </a:pathLst>
        </a:custGeom>
        <a:noFill/>
        <a:ln w="9525" cap="rnd" cmpd="sng" algn="ctr">
          <a:solidFill>
            <a:schemeClr val="accent2">
              <a:hueOff val="-2823827"/>
              <a:satOff val="19424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6975" y="3760033"/>
        <a:ext cx="258971" cy="3222"/>
      </dsp:txXfrm>
    </dsp:sp>
    <dsp:sp modelId="{46AB85D8-F667-4AA7-925D-98BF0004BEFE}">
      <dsp:nvSpPr>
        <dsp:cNvPr id="0" name=""/>
        <dsp:cNvSpPr/>
      </dsp:nvSpPr>
      <dsp:spPr>
        <a:xfrm>
          <a:off x="5170695" y="2777087"/>
          <a:ext cx="1400918" cy="840550"/>
        </a:xfrm>
        <a:prstGeom prst="rect">
          <a:avLst/>
        </a:prstGeom>
        <a:solidFill>
          <a:schemeClr val="accent2">
            <a:hueOff val="-2635572"/>
            <a:satOff val="18129"/>
            <a:lumOff val="20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12. Anisotropic Filtering</a:t>
          </a:r>
        </a:p>
      </dsp:txBody>
      <dsp:txXfrm>
        <a:off x="5170695" y="2777087"/>
        <a:ext cx="1400918" cy="840550"/>
      </dsp:txXfrm>
    </dsp:sp>
    <dsp:sp modelId="{23D08896-9D0E-46A5-A8E0-5980B88B8B70}">
      <dsp:nvSpPr>
        <dsp:cNvPr id="0" name=""/>
        <dsp:cNvSpPr/>
      </dsp:nvSpPr>
      <dsp:spPr>
        <a:xfrm>
          <a:off x="1400426" y="4314405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3080538"/>
              <a:satOff val="21190"/>
              <a:lumOff val="235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8176" y="4358514"/>
        <a:ext cx="16110" cy="3222"/>
      </dsp:txXfrm>
    </dsp:sp>
    <dsp:sp modelId="{A464B473-F743-4E68-9C94-A7F18C09D915}">
      <dsp:nvSpPr>
        <dsp:cNvPr id="0" name=""/>
        <dsp:cNvSpPr/>
      </dsp:nvSpPr>
      <dsp:spPr>
        <a:xfrm>
          <a:off x="1307" y="3939849"/>
          <a:ext cx="1400918" cy="840550"/>
        </a:xfrm>
        <a:prstGeom prst="rect">
          <a:avLst/>
        </a:prstGeom>
        <a:solidFill>
          <a:schemeClr val="accent2">
            <a:hueOff val="-2875169"/>
            <a:satOff val="19778"/>
            <a:lumOff val="219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13. HDR Lighting &amp; Tone Mapping</a:t>
          </a:r>
        </a:p>
      </dsp:txBody>
      <dsp:txXfrm>
        <a:off x="1307" y="3939849"/>
        <a:ext cx="1400918" cy="840550"/>
      </dsp:txXfrm>
    </dsp:sp>
    <dsp:sp modelId="{5C2FB5E6-F3FD-4F1B-98B2-6083F2825CAE}">
      <dsp:nvSpPr>
        <dsp:cNvPr id="0" name=""/>
        <dsp:cNvSpPr/>
      </dsp:nvSpPr>
      <dsp:spPr>
        <a:xfrm>
          <a:off x="3123555" y="4314405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3337250"/>
              <a:satOff val="22956"/>
              <a:lumOff val="254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1305" y="4358514"/>
        <a:ext cx="16110" cy="3222"/>
      </dsp:txXfrm>
    </dsp:sp>
    <dsp:sp modelId="{B67CC42F-46C1-404C-9212-EB790333F48D}">
      <dsp:nvSpPr>
        <dsp:cNvPr id="0" name=""/>
        <dsp:cNvSpPr/>
      </dsp:nvSpPr>
      <dsp:spPr>
        <a:xfrm>
          <a:off x="1724437" y="3939849"/>
          <a:ext cx="1400918" cy="840550"/>
        </a:xfrm>
        <a:prstGeom prst="rect">
          <a:avLst/>
        </a:prstGeom>
        <a:solidFill>
          <a:schemeClr val="accent2">
            <a:hueOff val="-3114766"/>
            <a:satOff val="21426"/>
            <a:lumOff val="237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14. Correct Use of Light Sources</a:t>
          </a:r>
        </a:p>
      </dsp:txBody>
      <dsp:txXfrm>
        <a:off x="1724437" y="3939849"/>
        <a:ext cx="1400918" cy="840550"/>
      </dsp:txXfrm>
    </dsp:sp>
    <dsp:sp modelId="{2371AE39-9C83-40E3-89D3-B7052548CBDA}">
      <dsp:nvSpPr>
        <dsp:cNvPr id="0" name=""/>
        <dsp:cNvSpPr/>
      </dsp:nvSpPr>
      <dsp:spPr>
        <a:xfrm>
          <a:off x="4846684" y="4314405"/>
          <a:ext cx="291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611" y="45720"/>
              </a:lnTo>
            </a:path>
          </a:pathLst>
        </a:custGeom>
        <a:noFill/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4435" y="4358514"/>
        <a:ext cx="16110" cy="3222"/>
      </dsp:txXfrm>
    </dsp:sp>
    <dsp:sp modelId="{2FA1EF1A-C4A9-4769-BBFF-578676A084C3}">
      <dsp:nvSpPr>
        <dsp:cNvPr id="0" name=""/>
        <dsp:cNvSpPr/>
      </dsp:nvSpPr>
      <dsp:spPr>
        <a:xfrm>
          <a:off x="3447566" y="3939849"/>
          <a:ext cx="1400918" cy="840550"/>
        </a:xfrm>
        <a:prstGeom prst="rect">
          <a:avLst/>
        </a:prstGeom>
        <a:solidFill>
          <a:schemeClr val="accent2">
            <a:hueOff val="-3354364"/>
            <a:satOff val="23074"/>
            <a:lumOff val="256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15. Post-Processing Effects</a:t>
          </a:r>
        </a:p>
      </dsp:txBody>
      <dsp:txXfrm>
        <a:off x="3447566" y="3939849"/>
        <a:ext cx="1400918" cy="840550"/>
      </dsp:txXfrm>
    </dsp:sp>
    <dsp:sp modelId="{D559CA1B-9FD6-40DD-840D-7EAFF2F2FC95}">
      <dsp:nvSpPr>
        <dsp:cNvPr id="0" name=""/>
        <dsp:cNvSpPr/>
      </dsp:nvSpPr>
      <dsp:spPr>
        <a:xfrm>
          <a:off x="5170695" y="3939849"/>
          <a:ext cx="1400918" cy="840550"/>
        </a:xfrm>
        <a:prstGeom prst="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46" tIns="72056" rIns="68646" bIns="720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16. Realistic Animation</a:t>
          </a:r>
        </a:p>
      </dsp:txBody>
      <dsp:txXfrm>
        <a:off x="5170695" y="3939849"/>
        <a:ext cx="1400918" cy="840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B995-FDF3-465A-90BE-CA761957EEE9}">
      <dsp:nvSpPr>
        <dsp:cNvPr id="0" name=""/>
        <dsp:cNvSpPr/>
      </dsp:nvSpPr>
      <dsp:spPr>
        <a:xfrm>
          <a:off x="0" y="436574"/>
          <a:ext cx="6492875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900" b="0" i="0" kern="1200" baseline="0"/>
            <a:t>The scene is illuminated with virtual lights.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900" b="0" i="0" kern="1200" baseline="0"/>
            <a:t>A specialized rendering process calculates how light interacts with each surface, considering factors like direct and indirect lighting, shadows, and reflections.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900" b="0" i="0" kern="1200" baseline="0"/>
            <a:t>The resulting lighting information is stored in a texture map, called a lightmap. </a:t>
          </a:r>
          <a:endParaRPr lang="en-US" sz="1900" kern="1200"/>
        </a:p>
      </dsp:txBody>
      <dsp:txXfrm>
        <a:off x="0" y="436574"/>
        <a:ext cx="6492875" cy="2214450"/>
      </dsp:txXfrm>
    </dsp:sp>
    <dsp:sp modelId="{F90DDD6F-D483-47FD-872F-4B84D65BAF2E}">
      <dsp:nvSpPr>
        <dsp:cNvPr id="0" name=""/>
        <dsp:cNvSpPr/>
      </dsp:nvSpPr>
      <dsp:spPr>
        <a:xfrm>
          <a:off x="324643" y="156134"/>
          <a:ext cx="454501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900" b="1" i="0" kern="1200" baseline="0" dirty="0"/>
            <a:t>Pre-calculation</a:t>
          </a:r>
          <a:endParaRPr lang="en-US" sz="1900" kern="1200" dirty="0"/>
        </a:p>
      </dsp:txBody>
      <dsp:txXfrm>
        <a:off x="352023" y="183514"/>
        <a:ext cx="4490252" cy="506120"/>
      </dsp:txXfrm>
    </dsp:sp>
    <dsp:sp modelId="{C4A678CF-1257-4394-8FB7-6F2ADAEAD02B}">
      <dsp:nvSpPr>
        <dsp:cNvPr id="0" name=""/>
        <dsp:cNvSpPr/>
      </dsp:nvSpPr>
      <dsp:spPr>
        <a:xfrm>
          <a:off x="0" y="3034065"/>
          <a:ext cx="6492875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900" b="0" i="0" kern="1200" baseline="0"/>
            <a:t>During gameplay or other real-time applications, the lightmap is applied to the surfaces of the scene.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1900" b="0" i="0" kern="1200" baseline="0"/>
            <a:t>This allows for realistic lighting effects, such as soft shadows, ambient occlusion, and global illumination, without the need for complex real-time calculations.</a:t>
          </a:r>
          <a:endParaRPr lang="en-US" sz="1900" kern="1200"/>
        </a:p>
      </dsp:txBody>
      <dsp:txXfrm>
        <a:off x="0" y="3034065"/>
        <a:ext cx="6492875" cy="1915200"/>
      </dsp:txXfrm>
    </dsp:sp>
    <dsp:sp modelId="{E62C22A8-12E6-4034-B106-EB488E4105D7}">
      <dsp:nvSpPr>
        <dsp:cNvPr id="0" name=""/>
        <dsp:cNvSpPr/>
      </dsp:nvSpPr>
      <dsp:spPr>
        <a:xfrm>
          <a:off x="324643" y="2753625"/>
          <a:ext cx="4545012" cy="560880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900" b="1" i="0" kern="1200" baseline="0" dirty="0"/>
            <a:t>Real-time Rendering</a:t>
          </a:r>
          <a:endParaRPr lang="en-US" sz="1900" kern="1200" dirty="0"/>
        </a:p>
      </dsp:txBody>
      <dsp:txXfrm>
        <a:off x="352023" y="2781005"/>
        <a:ext cx="4490252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FC922-4DB4-4F71-8AEF-BE03A6B4AF08}">
      <dsp:nvSpPr>
        <dsp:cNvPr id="0" name=""/>
        <dsp:cNvSpPr/>
      </dsp:nvSpPr>
      <dsp:spPr>
        <a:xfrm rot="5400000">
          <a:off x="3871328" y="-1202733"/>
          <a:ext cx="1580869" cy="438754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Objects like cars consist of various materials (e.g., shiny exteriors, reflective windows, matte tires, shiny rims), each with unique properties for ambient, diffuse, and specular lighting.</a:t>
          </a:r>
        </a:p>
      </dsp:txBody>
      <dsp:txXfrm rot="-5400000">
        <a:off x="2467992" y="277775"/>
        <a:ext cx="4310370" cy="1426525"/>
      </dsp:txXfrm>
    </dsp:sp>
    <dsp:sp modelId="{9DB93FE7-5A79-4112-8831-317816915BFB}">
      <dsp:nvSpPr>
        <dsp:cNvPr id="0" name=""/>
        <dsp:cNvSpPr/>
      </dsp:nvSpPr>
      <dsp:spPr>
        <a:xfrm>
          <a:off x="0" y="2994"/>
          <a:ext cx="2467992" cy="19760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Real-World Objects Have Multiple Materials</a:t>
          </a:r>
        </a:p>
      </dsp:txBody>
      <dsp:txXfrm>
        <a:off x="96465" y="99459"/>
        <a:ext cx="2275062" cy="1783157"/>
      </dsp:txXfrm>
    </dsp:sp>
    <dsp:sp modelId="{70D57913-3628-43FC-B6CF-3AE43927645E}">
      <dsp:nvSpPr>
        <dsp:cNvPr id="0" name=""/>
        <dsp:cNvSpPr/>
      </dsp:nvSpPr>
      <dsp:spPr>
        <a:xfrm rot="5400000">
          <a:off x="3871328" y="872157"/>
          <a:ext cx="1580869" cy="4387542"/>
        </a:xfrm>
        <a:prstGeom prst="round2SameRect">
          <a:avLst/>
        </a:prstGeom>
        <a:solidFill>
          <a:schemeClr val="accent2">
            <a:tint val="40000"/>
            <a:alpha val="90000"/>
            <a:hueOff val="-2262220"/>
            <a:satOff val="12987"/>
            <a:lumOff val="857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2262220"/>
              <a:satOff val="12987"/>
              <a:lumOff val="8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Defining a single material for an entire object is not sufficient for complex models with multiple material types.</a:t>
          </a:r>
        </a:p>
      </dsp:txBody>
      <dsp:txXfrm rot="-5400000">
        <a:off x="2467992" y="2352665"/>
        <a:ext cx="4310370" cy="1426525"/>
      </dsp:txXfrm>
    </dsp:sp>
    <dsp:sp modelId="{D55E23B0-189E-4505-9132-84AF3A34035C}">
      <dsp:nvSpPr>
        <dsp:cNvPr id="0" name=""/>
        <dsp:cNvSpPr/>
      </dsp:nvSpPr>
      <dsp:spPr>
        <a:xfrm>
          <a:off x="0" y="2077885"/>
          <a:ext cx="2467992" cy="1976087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Limitations of Single Material System</a:t>
          </a:r>
        </a:p>
      </dsp:txBody>
      <dsp:txXfrm>
        <a:off x="96465" y="2174350"/>
        <a:ext cx="2275062" cy="1783157"/>
      </dsp:txXfrm>
    </dsp:sp>
    <dsp:sp modelId="{DE64F695-B989-4C9D-833E-67003892A01D}">
      <dsp:nvSpPr>
        <dsp:cNvPr id="0" name=""/>
        <dsp:cNvSpPr/>
      </dsp:nvSpPr>
      <dsp:spPr>
        <a:xfrm rot="5400000">
          <a:off x="3871328" y="2947049"/>
          <a:ext cx="1580869" cy="4387542"/>
        </a:xfrm>
        <a:prstGeom prst="round2Same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To achieve more realistic material representation, diffuse maps and specular maps are introduced.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Diffuse maps control the diffuse and ambient colors, while specular maps control the precision of specular highlights for different parts of the object.</a:t>
          </a:r>
        </a:p>
      </dsp:txBody>
      <dsp:txXfrm rot="-5400000">
        <a:off x="2467992" y="4427557"/>
        <a:ext cx="4310370" cy="1426525"/>
      </dsp:txXfrm>
    </dsp:sp>
    <dsp:sp modelId="{A7A85549-C022-4141-AF15-6E8D3894E1D0}">
      <dsp:nvSpPr>
        <dsp:cNvPr id="0" name=""/>
        <dsp:cNvSpPr/>
      </dsp:nvSpPr>
      <dsp:spPr>
        <a:xfrm>
          <a:off x="0" y="4152776"/>
          <a:ext cx="2467992" cy="1976087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Diffuse and Specular Maps</a:t>
          </a:r>
        </a:p>
      </dsp:txBody>
      <dsp:txXfrm>
        <a:off x="96465" y="4249241"/>
        <a:ext cx="2275062" cy="17831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FC14C-ECEE-4C8F-AEE1-06460CFD5445}">
      <dsp:nvSpPr>
        <dsp:cNvPr id="0" name=""/>
        <dsp:cNvSpPr/>
      </dsp:nvSpPr>
      <dsp:spPr>
        <a:xfrm>
          <a:off x="0" y="606"/>
          <a:ext cx="65913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7ECA7D-E153-48D8-8F24-0E52D524E906}">
      <dsp:nvSpPr>
        <dsp:cNvPr id="0" name=""/>
        <dsp:cNvSpPr/>
      </dsp:nvSpPr>
      <dsp:spPr>
        <a:xfrm>
          <a:off x="0" y="606"/>
          <a:ext cx="6591346" cy="992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Diffuse map</a:t>
          </a:r>
        </a:p>
      </dsp:txBody>
      <dsp:txXfrm>
        <a:off x="0" y="606"/>
        <a:ext cx="6591346" cy="992924"/>
      </dsp:txXfrm>
    </dsp:sp>
    <dsp:sp modelId="{278662DE-43F0-4861-83BE-B87651F64E68}">
      <dsp:nvSpPr>
        <dsp:cNvPr id="0" name=""/>
        <dsp:cNvSpPr/>
      </dsp:nvSpPr>
      <dsp:spPr>
        <a:xfrm>
          <a:off x="0" y="993530"/>
          <a:ext cx="659134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404C72-BD27-4BAB-8582-6E94A58D6E13}">
      <dsp:nvSpPr>
        <dsp:cNvPr id="0" name=""/>
        <dsp:cNvSpPr/>
      </dsp:nvSpPr>
      <dsp:spPr>
        <a:xfrm>
          <a:off x="0" y="993530"/>
          <a:ext cx="6591346" cy="992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Specular map</a:t>
          </a:r>
        </a:p>
      </dsp:txBody>
      <dsp:txXfrm>
        <a:off x="0" y="993530"/>
        <a:ext cx="6591346" cy="992924"/>
      </dsp:txXfrm>
    </dsp:sp>
    <dsp:sp modelId="{3BF04EB2-C5F3-42BF-B4E2-8E5604EC6A5E}">
      <dsp:nvSpPr>
        <dsp:cNvPr id="0" name=""/>
        <dsp:cNvSpPr/>
      </dsp:nvSpPr>
      <dsp:spPr>
        <a:xfrm>
          <a:off x="0" y="1986454"/>
          <a:ext cx="65913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D6AC77-E890-4BB6-9FCA-F1656C214F0F}">
      <dsp:nvSpPr>
        <dsp:cNvPr id="0" name=""/>
        <dsp:cNvSpPr/>
      </dsp:nvSpPr>
      <dsp:spPr>
        <a:xfrm>
          <a:off x="0" y="1986454"/>
          <a:ext cx="6591346" cy="992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Normal map</a:t>
          </a:r>
        </a:p>
      </dsp:txBody>
      <dsp:txXfrm>
        <a:off x="0" y="1986454"/>
        <a:ext cx="6591346" cy="992924"/>
      </dsp:txXfrm>
    </dsp:sp>
    <dsp:sp modelId="{CCA30C61-12D4-49AF-A774-4D9571F15076}">
      <dsp:nvSpPr>
        <dsp:cNvPr id="0" name=""/>
        <dsp:cNvSpPr/>
      </dsp:nvSpPr>
      <dsp:spPr>
        <a:xfrm>
          <a:off x="0" y="2979378"/>
          <a:ext cx="65913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FDEFBF-8968-4DC5-BC80-71B64494D7B2}">
      <dsp:nvSpPr>
        <dsp:cNvPr id="0" name=""/>
        <dsp:cNvSpPr/>
      </dsp:nvSpPr>
      <dsp:spPr>
        <a:xfrm>
          <a:off x="0" y="2979378"/>
          <a:ext cx="6591346" cy="992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Roughness map</a:t>
          </a:r>
        </a:p>
      </dsp:txBody>
      <dsp:txXfrm>
        <a:off x="0" y="2979378"/>
        <a:ext cx="6591346" cy="992924"/>
      </dsp:txXfrm>
    </dsp:sp>
    <dsp:sp modelId="{AA585FF4-0580-4D83-B3FA-09B4560A776C}">
      <dsp:nvSpPr>
        <dsp:cNvPr id="0" name=""/>
        <dsp:cNvSpPr/>
      </dsp:nvSpPr>
      <dsp:spPr>
        <a:xfrm>
          <a:off x="0" y="3972302"/>
          <a:ext cx="659134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2100DC-85C2-427F-AB97-74413E483F52}">
      <dsp:nvSpPr>
        <dsp:cNvPr id="0" name=""/>
        <dsp:cNvSpPr/>
      </dsp:nvSpPr>
      <dsp:spPr>
        <a:xfrm>
          <a:off x="0" y="3972302"/>
          <a:ext cx="6591346" cy="992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Etc…</a:t>
          </a:r>
        </a:p>
      </dsp:txBody>
      <dsp:txXfrm>
        <a:off x="0" y="3972302"/>
        <a:ext cx="6591346" cy="992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5DA13-3898-48A0-B997-4EC9B6E4FB67}">
      <dsp:nvSpPr>
        <dsp:cNvPr id="0" name=""/>
        <dsp:cNvSpPr/>
      </dsp:nvSpPr>
      <dsp:spPr>
        <a:xfrm>
          <a:off x="0" y="381207"/>
          <a:ext cx="6852146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Problem with Uniform Specular Highlights</a:t>
          </a:r>
        </a:p>
      </dsp:txBody>
      <dsp:txXfrm>
        <a:off x="24588" y="405795"/>
        <a:ext cx="6802970" cy="454509"/>
      </dsp:txXfrm>
    </dsp:sp>
    <dsp:sp modelId="{349EA9E6-6202-421E-9B9B-27D452B97961}">
      <dsp:nvSpPr>
        <dsp:cNvPr id="0" name=""/>
        <dsp:cNvSpPr/>
      </dsp:nvSpPr>
      <dsp:spPr>
        <a:xfrm>
          <a:off x="0" y="884892"/>
          <a:ext cx="6852146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5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Materials like wood typically don’t have specular highlights, while materials like steel do, but applying the same specular intensity across the entire object doesn’t look realistic.</a:t>
          </a:r>
        </a:p>
      </dsp:txBody>
      <dsp:txXfrm>
        <a:off x="0" y="884892"/>
        <a:ext cx="6852146" cy="738990"/>
      </dsp:txXfrm>
    </dsp:sp>
    <dsp:sp modelId="{F4317FEF-D8E8-4E21-A9FD-C8DDECD278A8}">
      <dsp:nvSpPr>
        <dsp:cNvPr id="0" name=""/>
        <dsp:cNvSpPr/>
      </dsp:nvSpPr>
      <dsp:spPr>
        <a:xfrm>
          <a:off x="0" y="1623882"/>
          <a:ext cx="6852146" cy="503685"/>
        </a:xfrm>
        <a:prstGeom prst="roundRect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Solution: Specular Maps</a:t>
          </a:r>
        </a:p>
      </dsp:txBody>
      <dsp:txXfrm>
        <a:off x="24588" y="1648470"/>
        <a:ext cx="6802970" cy="454509"/>
      </dsp:txXfrm>
    </dsp:sp>
    <dsp:sp modelId="{80523892-D5F1-4AB3-85E0-B7B000ADA5B3}">
      <dsp:nvSpPr>
        <dsp:cNvPr id="0" name=""/>
        <dsp:cNvSpPr/>
      </dsp:nvSpPr>
      <dsp:spPr>
        <a:xfrm>
          <a:off x="0" y="2127567"/>
          <a:ext cx="685214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5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 specular map is a texture that defines specular intensities for different parts of the object, controlling where and how intense the highlights are.</a:t>
          </a:r>
        </a:p>
      </dsp:txBody>
      <dsp:txXfrm>
        <a:off x="0" y="2127567"/>
        <a:ext cx="6852146" cy="499904"/>
      </dsp:txXfrm>
    </dsp:sp>
    <dsp:sp modelId="{941AA093-4609-4BEB-BA30-9493A951B9AA}">
      <dsp:nvSpPr>
        <dsp:cNvPr id="0" name=""/>
        <dsp:cNvSpPr/>
      </dsp:nvSpPr>
      <dsp:spPr>
        <a:xfrm>
          <a:off x="0" y="2627472"/>
          <a:ext cx="6852146" cy="503685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Specular Map Representation</a:t>
          </a:r>
        </a:p>
      </dsp:txBody>
      <dsp:txXfrm>
        <a:off x="24588" y="2652060"/>
        <a:ext cx="6802970" cy="454509"/>
      </dsp:txXfrm>
    </dsp:sp>
    <dsp:sp modelId="{4D51E468-EA34-4936-BD7D-F2361B523DA6}">
      <dsp:nvSpPr>
        <dsp:cNvPr id="0" name=""/>
        <dsp:cNvSpPr/>
      </dsp:nvSpPr>
      <dsp:spPr>
        <a:xfrm>
          <a:off x="0" y="3131157"/>
          <a:ext cx="6852146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5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Specular maps are typically grayscale, where black represents no specular highlights (e.g., wood) and white or gray represents varying intensities of highlights (e.g., steel).</a:t>
          </a:r>
        </a:p>
      </dsp:txBody>
      <dsp:txXfrm>
        <a:off x="0" y="3131157"/>
        <a:ext cx="6852146" cy="738990"/>
      </dsp:txXfrm>
    </dsp:sp>
    <dsp:sp modelId="{CEE4A8D0-3BE9-42E7-9823-78AD46D8B89E}">
      <dsp:nvSpPr>
        <dsp:cNvPr id="0" name=""/>
        <dsp:cNvSpPr/>
      </dsp:nvSpPr>
      <dsp:spPr>
        <a:xfrm>
          <a:off x="0" y="3870147"/>
          <a:ext cx="6852146" cy="503685"/>
        </a:xfrm>
        <a:prstGeom prst="roundRect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Shader Integration</a:t>
          </a:r>
        </a:p>
      </dsp:txBody>
      <dsp:txXfrm>
        <a:off x="24588" y="3894735"/>
        <a:ext cx="6802970" cy="454509"/>
      </dsp:txXfrm>
    </dsp:sp>
    <dsp:sp modelId="{D15FC523-3B6F-4B91-A0D1-77F97FCB3DE5}">
      <dsp:nvSpPr>
        <dsp:cNvPr id="0" name=""/>
        <dsp:cNvSpPr/>
      </dsp:nvSpPr>
      <dsp:spPr>
        <a:xfrm>
          <a:off x="0" y="4373832"/>
          <a:ext cx="6852146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5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In the fragment shader, the brightness of each pixel from the specular map is sampled and multiplied by the light's specular intensity, adjusting the highlight intensity based on the material.</a:t>
          </a:r>
        </a:p>
      </dsp:txBody>
      <dsp:txXfrm>
        <a:off x="0" y="4373832"/>
        <a:ext cx="6852146" cy="738990"/>
      </dsp:txXfrm>
    </dsp:sp>
    <dsp:sp modelId="{D2EF3750-10DB-44DB-8F15-74AEDD15B6DF}">
      <dsp:nvSpPr>
        <dsp:cNvPr id="0" name=""/>
        <dsp:cNvSpPr/>
      </dsp:nvSpPr>
      <dsp:spPr>
        <a:xfrm>
          <a:off x="0" y="5112822"/>
          <a:ext cx="6852146" cy="50368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Material-Specific Highlights</a:t>
          </a:r>
        </a:p>
      </dsp:txBody>
      <dsp:txXfrm>
        <a:off x="24588" y="5137410"/>
        <a:ext cx="6802970" cy="454509"/>
      </dsp:txXfrm>
    </dsp:sp>
    <dsp:sp modelId="{7F1771C9-14F4-4358-B3CF-F33FE52CB2D9}">
      <dsp:nvSpPr>
        <dsp:cNvPr id="0" name=""/>
        <dsp:cNvSpPr/>
      </dsp:nvSpPr>
      <dsp:spPr>
        <a:xfrm>
          <a:off x="0" y="5616507"/>
          <a:ext cx="6852146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55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For materials like wood, specular intensities in the map are black, while steel borders show varying intensities based on surface details like cracks.</a:t>
          </a:r>
        </a:p>
      </dsp:txBody>
      <dsp:txXfrm>
        <a:off x="0" y="5616507"/>
        <a:ext cx="6852146" cy="49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D4521-9746-45BF-B1A0-81F940810DD2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C9497-5C7D-4F53-8D54-AB288FF9C5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18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looks unique but they have core properties which define how light interacts with.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788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each term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922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Pre computation for light maps of the scene. </a:t>
            </a:r>
            <a:r>
              <a:rPr lang="en-US" dirty="0">
                <a:sym typeface="Wingdings" panose="05000000000000000000" pitchFamily="2" charset="2"/>
              </a:rPr>
              <a:t> maps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Use light maps for real-time rendering. (only multiplications and additions required in this stage).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655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maps = maps describe how light interact with surface = combinations of parameters related to light reflection.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531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depends on the reflection model used in the shader (during rendering).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3720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we have a diffuse color, we store diffuse colors as a texture.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17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fragment shader has some minor changes.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005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make use of textures, we need to follow the steps of using texture.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477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shader has specular component.</a:t>
            </a:r>
          </a:p>
          <a:p>
            <a:r>
              <a:rPr lang="en-US" dirty="0"/>
              <a:t>The wooden part is still reflecting specular color. </a:t>
            </a:r>
            <a:r>
              <a:rPr lang="en-US" dirty="0">
                <a:sym typeface="Wingdings" panose="05000000000000000000" pitchFamily="2" charset="2"/>
              </a:rPr>
              <a:t> unrealistic?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920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4508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68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852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GLSL can have struct declared.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33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Previously, we learned how to colorize an object by blending different reflection behaviors.</a:t>
            </a:r>
          </a:p>
          <a:p>
            <a:r>
              <a:rPr lang="en-US" dirty="0"/>
              <a:t>Ambient</a:t>
            </a:r>
          </a:p>
          <a:p>
            <a:r>
              <a:rPr lang="en-US" dirty="0"/>
              <a:t>Diffuse</a:t>
            </a:r>
          </a:p>
          <a:p>
            <a:r>
              <a:rPr lang="en-US" dirty="0"/>
              <a:t>Specular</a:t>
            </a:r>
          </a:p>
          <a:p>
            <a:r>
              <a:rPr lang="en-US" dirty="0"/>
              <a:t>Defining a material struct helps us grouping require properties in a single unit.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5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can be defined as an object with lighting is a kind of material.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429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make use of animation to change light properties during rendering loop.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918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chatgpt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C9497-5C7D-4F53-8D54-AB288FF9C58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232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 pipeline when developing applications in 3D computer graphics.</a:t>
            </a:r>
          </a:p>
          <a:p>
            <a:r>
              <a:rPr lang="en-US" dirty="0"/>
              <a:t>3 main processes – each one has its own research issues to be addressed</a:t>
            </a:r>
          </a:p>
          <a:p>
            <a:endParaRPr lang="en-US" dirty="0"/>
          </a:p>
          <a:p>
            <a:r>
              <a:rPr lang="en-US" dirty="0"/>
              <a:t>3D modeling – This process focuses on creating shape of 3D objects.</a:t>
            </a:r>
          </a:p>
          <a:p>
            <a:r>
              <a:rPr lang="en-US" dirty="0"/>
              <a:t>For example, here 3D models of digital humans in various sizes and shapes.</a:t>
            </a:r>
          </a:p>
          <a:p>
            <a:r>
              <a:rPr lang="en-US" dirty="0"/>
              <a:t>The components of this process are points or vertices and edges to form these models.</a:t>
            </a:r>
          </a:p>
          <a:p>
            <a:r>
              <a:rPr lang="en-US" dirty="0"/>
              <a:t>The human meshes are then constructed using defined vertices and edges.</a:t>
            </a:r>
          </a:p>
          <a:p>
            <a:endParaRPr lang="en-US" dirty="0"/>
          </a:p>
          <a:p>
            <a:r>
              <a:rPr lang="en-US" dirty="0"/>
              <a:t>Next, appearance modeling.</a:t>
            </a:r>
          </a:p>
          <a:p>
            <a:r>
              <a:rPr lang="en-US" dirty="0"/>
              <a:t>This is one of the key process to add and enhance realism to the final output images.</a:t>
            </a:r>
          </a:p>
          <a:p>
            <a:r>
              <a:rPr lang="en-US" dirty="0"/>
              <a:t>Basically, this process is to describe light interactions between the 3D model surfaces and the lighting.</a:t>
            </a:r>
          </a:p>
          <a:p>
            <a:r>
              <a:rPr lang="en-US" dirty="0"/>
              <a:t>For example, human skin is one of the most challenging surface to model.</a:t>
            </a:r>
          </a:p>
          <a:p>
            <a:r>
              <a:rPr lang="en-US" dirty="0"/>
              <a:t>Even lips, beard and nails, they are categorized as complex materials.</a:t>
            </a:r>
          </a:p>
          <a:p>
            <a:r>
              <a:rPr lang="en-US" dirty="0"/>
              <a:t>In real world, there are plenty of complex materials to be modeled for computer graphics problems.</a:t>
            </a:r>
          </a:p>
          <a:p>
            <a:r>
              <a:rPr lang="en-US" dirty="0"/>
              <a:t>The step to reproduce this light interactions of the surfaces is called reflectance modeling.</a:t>
            </a:r>
          </a:p>
          <a:p>
            <a:endParaRPr lang="en-US" dirty="0"/>
          </a:p>
          <a:p>
            <a:r>
              <a:rPr lang="en-US" dirty="0"/>
              <a:t>Lastly, rendering.</a:t>
            </a:r>
          </a:p>
          <a:p>
            <a:r>
              <a:rPr lang="en-US" dirty="0"/>
              <a:t>This process is to solve the light transport problem. It is focused on the equilibriums of photons in the rendered scenes.</a:t>
            </a:r>
          </a:p>
          <a:p>
            <a:r>
              <a:rPr lang="en-US" dirty="0"/>
              <a:t>In this process, it can be broadly categorized into photo-realistic and non-photo-realistic renderings.</a:t>
            </a:r>
          </a:p>
          <a:p>
            <a:endParaRPr lang="en-US" dirty="0"/>
          </a:p>
          <a:p>
            <a:r>
              <a:rPr lang="en-US" dirty="0"/>
              <a:t>To simplify this whole pipeline, we start from creating a 3d object and add its appearance by modeling the reflectance.</a:t>
            </a:r>
          </a:p>
          <a:p>
            <a:r>
              <a:rPr lang="en-US" dirty="0"/>
              <a:t>Then we solve how light travel in the scene to add various effects according to the lighting.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5321D-DD03-4E8B-A257-5D572F69C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5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Blinn-Phong and Oren-Nayar models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544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458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30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6459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9962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1869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4713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6715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581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209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357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413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517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094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040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93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537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418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E4CEA4-4660-4C69-93CE-8EDE2EDB98A3}" type="datetimeFigureOut">
              <a:rPr lang="th-TH" smtClean="0"/>
              <a:t>25/10/67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7DEA93-3AEC-4A28-8880-6DC175D0FD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592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24F3-84C1-33E4-635B-E9F711DDE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2196850"/>
          </a:xfrm>
        </p:spPr>
        <p:txBody>
          <a:bodyPr/>
          <a:lstStyle/>
          <a:p>
            <a:r>
              <a:rPr lang="en-US" dirty="0"/>
              <a:t>Materials and Light maps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EA478-5D47-BE18-B435-1DE4F560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Lecturer : Tanaboon Tongbuasirilai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Course : ICCS404</a:t>
            </a:r>
          </a:p>
          <a:p>
            <a:pPr algn="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Week 6 : Light and color</a:t>
            </a:r>
          </a:p>
          <a:p>
            <a:pPr algn="r">
              <a:lnSpc>
                <a:spcPct val="90000"/>
              </a:lnSpc>
            </a:pPr>
            <a:endParaRPr lang="th-TH" dirty="0">
              <a:solidFill>
                <a:schemeClr val="tx1"/>
              </a:solidFill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448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th-T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th-T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th-T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C92DA-B67A-5D4A-03D9-7F359BA1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Material appearance</a:t>
            </a:r>
          </a:p>
        </p:txBody>
      </p:sp>
    </p:spTree>
    <p:extLst>
      <p:ext uri="{BB962C8B-B14F-4D97-AF65-F5344CB8AC3E}">
        <p14:creationId xmlns:p14="http://schemas.microsoft.com/office/powerpoint/2010/main" val="405394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7AB3EF-501A-DB90-1248-E43CA171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Keys to enhance realism</a:t>
            </a:r>
            <a:endParaRPr lang="th-TH" sz="3600">
              <a:solidFill>
                <a:srgbClr val="000000"/>
              </a:solidFill>
            </a:endParaRPr>
          </a:p>
        </p:txBody>
      </p:sp>
      <p:sp useBgFill="1">
        <p:nvSpPr>
          <p:cNvPr id="19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8C9409-E21E-2010-35EE-611AF6DE2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893477"/>
              </p:ext>
            </p:extLst>
          </p:nvPr>
        </p:nvGraphicFramePr>
        <p:xfrm>
          <a:off x="4808669" y="648930"/>
          <a:ext cx="6572922" cy="523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51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66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67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68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69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70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71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8F6FE7-E78D-60F7-42E8-04A78370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562856"/>
            <a:ext cx="7413623" cy="898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Global illumination</a:t>
            </a:r>
          </a:p>
        </p:txBody>
      </p:sp>
      <p:sp>
        <p:nvSpPr>
          <p:cNvPr id="2072" name="Rounded Rectangle 6">
            <a:extLst>
              <a:ext uri="{FF2B5EF4-FFF2-40B4-BE49-F238E27FC236}">
                <a16:creationId xmlns:a16="http://schemas.microsoft.com/office/drawing/2014/main" id="{EF263B76-D6AC-40A4-BA2E-CC8B8919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collage of a person in a suit and tie&#10;&#10;Description automatically generated">
            <a:extLst>
              <a:ext uri="{FF2B5EF4-FFF2-40B4-BE49-F238E27FC236}">
                <a16:creationId xmlns:a16="http://schemas.microsoft.com/office/drawing/2014/main" id="{567CF988-23BA-C66E-9E1F-9AB1C208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5131" y="1112564"/>
            <a:ext cx="7175863" cy="26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5E177-05AA-6531-06E2-4F31FC09B916}"/>
              </a:ext>
            </a:extLst>
          </p:cNvPr>
          <p:cNvSpPr txBox="1"/>
          <p:nvPr/>
        </p:nvSpPr>
        <p:spPr>
          <a:xfrm>
            <a:off x="5779546" y="5786735"/>
            <a:ext cx="609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https://colinbarrebrisebois.com/2015/11/06/finding-next-gen-part-i-the-need-for-robust-and-fast-global-illumination-in-games/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88137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32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3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8B914-E0DD-9772-78B1-11D121E1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Ambient occlusion</a:t>
            </a: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042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43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44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45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46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047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1049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AD72FA-188A-3DB3-EA90-E0BF632A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7550" y="2106591"/>
            <a:ext cx="6202778" cy="23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F38889-4DFD-901F-F975-DA6F5DF2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177" y="4288896"/>
            <a:ext cx="31146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2FED9-D8BB-C804-6047-F19587C73767}"/>
              </a:ext>
            </a:extLst>
          </p:cNvPr>
          <p:cNvSpPr txBox="1"/>
          <p:nvPr/>
        </p:nvSpPr>
        <p:spPr>
          <a:xfrm>
            <a:off x="1063625" y="6426871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https://www.sciencedirect.com/topics/computer-science/ambient-occlusion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425345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10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0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0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0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0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0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86F146-273B-4EB5-AA24-996CD921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Subsurface scattering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3ED80B-54B0-CB77-15E9-433B9A3A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5656" b="1"/>
          <a:stretch/>
        </p:blipFill>
        <p:spPr bwMode="auto"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2EF804-5716-8097-0CB6-98DAEAA6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527381"/>
            <a:ext cx="3810000" cy="214312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11885-9017-BBDF-4BD6-C94BBF3B8224}"/>
              </a:ext>
            </a:extLst>
          </p:cNvPr>
          <p:cNvSpPr txBox="1"/>
          <p:nvPr/>
        </p:nvSpPr>
        <p:spPr>
          <a:xfrm>
            <a:off x="5854850" y="6386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https://www.fxguide.com/fxfeatured/pixar-deep-dive-on-sss-siggraph-preview/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3757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11E47FB4-E298-1A0E-2E6E-72B1E3359E3D}"/>
              </a:ext>
            </a:extLst>
          </p:cNvPr>
          <p:cNvSpPr/>
          <p:nvPr/>
        </p:nvSpPr>
        <p:spPr>
          <a:xfrm>
            <a:off x="9413153" y="4052243"/>
            <a:ext cx="1838632" cy="6263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1129CA-CC28-225E-68FF-BD32C4AC92DD}"/>
              </a:ext>
            </a:extLst>
          </p:cNvPr>
          <p:cNvSpPr/>
          <p:nvPr/>
        </p:nvSpPr>
        <p:spPr>
          <a:xfrm>
            <a:off x="4798142" y="4071231"/>
            <a:ext cx="2605547" cy="6263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736AA7-D51E-FEB5-D814-225E4D5C136F}"/>
              </a:ext>
            </a:extLst>
          </p:cNvPr>
          <p:cNvSpPr/>
          <p:nvPr/>
        </p:nvSpPr>
        <p:spPr>
          <a:xfrm>
            <a:off x="983226" y="4052244"/>
            <a:ext cx="1838632" cy="6263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6D7D-C5D9-7F68-594C-F201E051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5BE7F-63D0-7403-995F-A510C7C0778C}"/>
              </a:ext>
            </a:extLst>
          </p:cNvPr>
          <p:cNvSpPr txBox="1"/>
          <p:nvPr/>
        </p:nvSpPr>
        <p:spPr>
          <a:xfrm>
            <a:off x="1217601" y="416848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3D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27324-4B39-6825-E1D6-B870CF62B3EA}"/>
              </a:ext>
            </a:extLst>
          </p:cNvPr>
          <p:cNvSpPr txBox="1"/>
          <p:nvPr/>
        </p:nvSpPr>
        <p:spPr>
          <a:xfrm>
            <a:off x="1031438" y="5407743"/>
            <a:ext cx="1742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Points, Vertices</a:t>
            </a:r>
          </a:p>
          <a:p>
            <a:r>
              <a:rPr lang="en-US" dirty="0"/>
              <a:t>- Edges</a:t>
            </a:r>
          </a:p>
          <a:p>
            <a:r>
              <a:rPr lang="en-US" dirty="0"/>
              <a:t>- Meshes</a:t>
            </a:r>
          </a:p>
        </p:txBody>
      </p:sp>
      <p:pic>
        <p:nvPicPr>
          <p:cNvPr id="1026" name="Picture 2" descr="ArtStation - Human Body Base Mesh 3D Model Family Pack | Game Assets">
            <a:extLst>
              <a:ext uri="{FF2B5EF4-FFF2-40B4-BE49-F238E27FC236}">
                <a16:creationId xmlns:a16="http://schemas.microsoft.com/office/drawing/2014/main" id="{CEBE0339-94DF-4FC0-108E-C36673C1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28" y="2103437"/>
            <a:ext cx="235532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istic human 3d model">
            <a:extLst>
              <a:ext uri="{FF2B5EF4-FFF2-40B4-BE49-F238E27FC236}">
                <a16:creationId xmlns:a16="http://schemas.microsoft.com/office/drawing/2014/main" id="{8754F2AB-C9D0-8AE9-915D-6F4B3E79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803" y="1823548"/>
            <a:ext cx="1885335" cy="18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Realistic Human Skin Textures &lt; Premium Courses Online">
            <a:extLst>
              <a:ext uri="{FF2B5EF4-FFF2-40B4-BE49-F238E27FC236}">
                <a16:creationId xmlns:a16="http://schemas.microsoft.com/office/drawing/2014/main" id="{4A9A5FBA-E513-B900-CCBA-690DBA11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99" y="2103435"/>
            <a:ext cx="337320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8FC2-C8A0-10B0-9C17-A1C0CDD88CAF}"/>
              </a:ext>
            </a:extLst>
          </p:cNvPr>
          <p:cNvSpPr txBox="1"/>
          <p:nvPr/>
        </p:nvSpPr>
        <p:spPr>
          <a:xfrm>
            <a:off x="4975307" y="4199728"/>
            <a:ext cx="224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Appearance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C06E0-91EE-2CC4-D316-CAEBDC270AAB}"/>
              </a:ext>
            </a:extLst>
          </p:cNvPr>
          <p:cNvSpPr txBox="1"/>
          <p:nvPr/>
        </p:nvSpPr>
        <p:spPr>
          <a:xfrm>
            <a:off x="9177272" y="4168481"/>
            <a:ext cx="2310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Rendering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BB6626B-94A9-0F6E-ED5D-CBD7AB655966}"/>
              </a:ext>
            </a:extLst>
          </p:cNvPr>
          <p:cNvSpPr/>
          <p:nvPr/>
        </p:nvSpPr>
        <p:spPr>
          <a:xfrm rot="10800000">
            <a:off x="1809135" y="4807260"/>
            <a:ext cx="186813" cy="4945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90212-2B57-6B74-F39B-5D9D08338CC8}"/>
              </a:ext>
            </a:extLst>
          </p:cNvPr>
          <p:cNvSpPr txBox="1"/>
          <p:nvPr/>
        </p:nvSpPr>
        <p:spPr>
          <a:xfrm>
            <a:off x="4975307" y="5407743"/>
            <a:ext cx="233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Reflectance modeling</a:t>
            </a:r>
          </a:p>
          <a:p>
            <a:r>
              <a:rPr lang="en-US" dirty="0"/>
              <a:t>- Texture generation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CE1A2E2-8220-46AD-BE9C-378BDEE0BE46}"/>
              </a:ext>
            </a:extLst>
          </p:cNvPr>
          <p:cNvSpPr/>
          <p:nvPr/>
        </p:nvSpPr>
        <p:spPr>
          <a:xfrm rot="10800000">
            <a:off x="6047796" y="4826053"/>
            <a:ext cx="186813" cy="49455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9F64CB6-6528-E6AD-D030-EF72AC06F67A}"/>
              </a:ext>
            </a:extLst>
          </p:cNvPr>
          <p:cNvSpPr/>
          <p:nvPr/>
        </p:nvSpPr>
        <p:spPr>
          <a:xfrm rot="10800000">
            <a:off x="10289458" y="4826053"/>
            <a:ext cx="186813" cy="49455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31C75-7332-D995-C68A-CF6BA0A2C7C4}"/>
              </a:ext>
            </a:extLst>
          </p:cNvPr>
          <p:cNvSpPr txBox="1"/>
          <p:nvPr/>
        </p:nvSpPr>
        <p:spPr>
          <a:xfrm>
            <a:off x="8843628" y="5468092"/>
            <a:ext cx="307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Photo-realistic rendering</a:t>
            </a:r>
          </a:p>
          <a:p>
            <a:r>
              <a:rPr lang="en-US" dirty="0"/>
              <a:t>- Non photo-realistic rendering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761B4-6442-094C-B7A0-AFE7A18D041E}"/>
              </a:ext>
            </a:extLst>
          </p:cNvPr>
          <p:cNvGrpSpPr/>
          <p:nvPr/>
        </p:nvGrpSpPr>
        <p:grpSpPr>
          <a:xfrm>
            <a:off x="3315322" y="2625212"/>
            <a:ext cx="978311" cy="432619"/>
            <a:chOff x="3510116" y="2635045"/>
            <a:chExt cx="978311" cy="432619"/>
          </a:xfrm>
          <a:solidFill>
            <a:schemeClr val="bg1">
              <a:lumMod val="75000"/>
            </a:schemeClr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9167FE8-C9CE-99C1-1EE0-1E892E492FD8}"/>
                </a:ext>
              </a:extLst>
            </p:cNvPr>
            <p:cNvSpPr/>
            <p:nvPr/>
          </p:nvSpPr>
          <p:spPr>
            <a:xfrm>
              <a:off x="3510116" y="2635045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6948BED9-E6A1-A41F-73CA-E64D77B341DA}"/>
                </a:ext>
              </a:extLst>
            </p:cNvPr>
            <p:cNvSpPr/>
            <p:nvPr/>
          </p:nvSpPr>
          <p:spPr>
            <a:xfrm>
              <a:off x="3792794" y="2644877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8444F021-9F19-33FB-963C-EAC3DC4F5C64}"/>
                </a:ext>
              </a:extLst>
            </p:cNvPr>
            <p:cNvSpPr/>
            <p:nvPr/>
          </p:nvSpPr>
          <p:spPr>
            <a:xfrm>
              <a:off x="4075472" y="2644877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682C1F-C4B8-F477-440A-9399D510EF15}"/>
              </a:ext>
            </a:extLst>
          </p:cNvPr>
          <p:cNvGrpSpPr/>
          <p:nvPr/>
        </p:nvGrpSpPr>
        <p:grpSpPr>
          <a:xfrm>
            <a:off x="8064722" y="2635044"/>
            <a:ext cx="978311" cy="432619"/>
            <a:chOff x="3510116" y="2635045"/>
            <a:chExt cx="978311" cy="432619"/>
          </a:xfrm>
          <a:solidFill>
            <a:schemeClr val="bg1">
              <a:lumMod val="75000"/>
            </a:schemeClr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04E239CC-D942-09CA-7E81-5AB0CB2586D4}"/>
                </a:ext>
              </a:extLst>
            </p:cNvPr>
            <p:cNvSpPr/>
            <p:nvPr/>
          </p:nvSpPr>
          <p:spPr>
            <a:xfrm>
              <a:off x="3510116" y="2635045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368E6F0E-6D96-1A31-0AF8-F5ADE3D330DE}"/>
                </a:ext>
              </a:extLst>
            </p:cNvPr>
            <p:cNvSpPr/>
            <p:nvPr/>
          </p:nvSpPr>
          <p:spPr>
            <a:xfrm>
              <a:off x="3792794" y="2644877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F9103C6F-3614-CE44-CE1E-AE5BBBE2944B}"/>
                </a:ext>
              </a:extLst>
            </p:cNvPr>
            <p:cNvSpPr/>
            <p:nvPr/>
          </p:nvSpPr>
          <p:spPr>
            <a:xfrm>
              <a:off x="4075472" y="2644877"/>
              <a:ext cx="412955" cy="422787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13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F3CE-7B70-402F-D8D8-F903170C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How to enhance realism ?</a:t>
            </a:r>
          </a:p>
        </p:txBody>
      </p:sp>
      <p:pic>
        <p:nvPicPr>
          <p:cNvPr id="4" name="Picture 3" descr="A black sphere with blue and orange lines&#10;&#10;Description automatically generated">
            <a:extLst>
              <a:ext uri="{FF2B5EF4-FFF2-40B4-BE49-F238E27FC236}">
                <a16:creationId xmlns:a16="http://schemas.microsoft.com/office/drawing/2014/main" id="{DC5D5359-88C5-E1FF-7479-06847547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534" y="2589461"/>
            <a:ext cx="1726170" cy="2459910"/>
          </a:xfrm>
          <a:prstGeom prst="rect">
            <a:avLst/>
          </a:prstGeom>
        </p:spPr>
      </p:pic>
      <p:pic>
        <p:nvPicPr>
          <p:cNvPr id="5" name="Picture 4" descr="A black ball with blue lines and orange lines&#10;&#10;Description automatically generated">
            <a:extLst>
              <a:ext uri="{FF2B5EF4-FFF2-40B4-BE49-F238E27FC236}">
                <a16:creationId xmlns:a16="http://schemas.microsoft.com/office/drawing/2014/main" id="{B3C0657F-E30B-35E2-2DEF-9DDF8015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483" y="2598214"/>
            <a:ext cx="1537389" cy="2472159"/>
          </a:xfrm>
          <a:prstGeom prst="rect">
            <a:avLst/>
          </a:prstGeom>
        </p:spPr>
      </p:pic>
      <p:pic>
        <p:nvPicPr>
          <p:cNvPr id="6" name="Picture 5" descr="A ball with a blue line and orange line&#10;&#10;Description automatically generated with medium confidence">
            <a:extLst>
              <a:ext uri="{FF2B5EF4-FFF2-40B4-BE49-F238E27FC236}">
                <a16:creationId xmlns:a16="http://schemas.microsoft.com/office/drawing/2014/main" id="{E82C34A1-609A-5FF7-9DD4-3DAE5104D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71" y="2601259"/>
            <a:ext cx="1596011" cy="2472159"/>
          </a:xfrm>
          <a:prstGeom prst="rect">
            <a:avLst/>
          </a:prstGeom>
        </p:spPr>
      </p:pic>
      <p:pic>
        <p:nvPicPr>
          <p:cNvPr id="7" name="Picture 6" descr="A reflection of a ball and a reflection of a reflection of a reflection of a reflection of a reflection of a reflection of a reflection of a reflection of a reflection of a reflection of a reflection of&#10;&#10;Description automatically generated">
            <a:extLst>
              <a:ext uri="{FF2B5EF4-FFF2-40B4-BE49-F238E27FC236}">
                <a16:creationId xmlns:a16="http://schemas.microsoft.com/office/drawing/2014/main" id="{B4B98173-BC67-4521-8607-E01CA0E3A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428" y="2658146"/>
            <a:ext cx="1551706" cy="2352296"/>
          </a:xfrm>
          <a:prstGeom prst="rect">
            <a:avLst/>
          </a:prstGeom>
        </p:spPr>
      </p:pic>
      <p:pic>
        <p:nvPicPr>
          <p:cNvPr id="8" name="Picture 7" descr="A close-up of a sphere&#10;&#10;Description automatically generated">
            <a:extLst>
              <a:ext uri="{FF2B5EF4-FFF2-40B4-BE49-F238E27FC236}">
                <a16:creationId xmlns:a16="http://schemas.microsoft.com/office/drawing/2014/main" id="{39F9F4AA-01E0-71A3-101F-4AA1E689B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484" y="2692153"/>
            <a:ext cx="1446806" cy="2316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0C882B-3744-59EF-EB17-25A68F9F5837}"/>
              </a:ext>
            </a:extLst>
          </p:cNvPr>
          <p:cNvSpPr txBox="1"/>
          <p:nvPr/>
        </p:nvSpPr>
        <p:spPr>
          <a:xfrm>
            <a:off x="7358504" y="6606688"/>
            <a:ext cx="5485768" cy="20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GB" sz="7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Romain Guy and Mathias </a:t>
            </a:r>
            <a:r>
              <a:rPr lang="en-GB" sz="7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Agopian</a:t>
            </a:r>
            <a:r>
              <a:rPr lang="en-GB" sz="7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Physically Based Rendering in Filament, https://google.github.io/filament/Filament.html</a:t>
            </a:r>
            <a:endParaRPr 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2F8C8-411F-7CFA-9B7D-E4849BAA3478}"/>
              </a:ext>
            </a:extLst>
          </p:cNvPr>
          <p:cNvSpPr txBox="1"/>
          <p:nvPr/>
        </p:nvSpPr>
        <p:spPr>
          <a:xfrm>
            <a:off x="3988574" y="1538847"/>
            <a:ext cx="4211804" cy="4210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21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scattering (Reflectance)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93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2D6D-C49D-4B75-70B5-C24D08C7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Reflectance - BRDF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E99827-DD15-CD3F-8B6C-0F44F541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053" y="1408144"/>
            <a:ext cx="10159788" cy="2193671"/>
          </a:xfrm>
        </p:spPr>
        <p:txBody>
          <a:bodyPr/>
          <a:lstStyle/>
          <a:p>
            <a:pPr marL="0" indent="0" defTabSz="850392">
              <a:spcBef>
                <a:spcPts val="930"/>
              </a:spcBef>
              <a:buNone/>
            </a:pPr>
            <a:r>
              <a:rPr lang="en-US" sz="260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idirectional </a:t>
            </a:r>
            <a:r>
              <a:rPr lang="en-US" sz="260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eflectance </a:t>
            </a:r>
            <a:r>
              <a:rPr lang="en-US" sz="260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istribution </a:t>
            </a:r>
            <a:r>
              <a:rPr lang="en-US" sz="260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unction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describe surface appearance when light interacts with a surface.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BRDF is defined by light and viewing directions.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FA2A57-FCC1-D03F-0460-882AF551910D}"/>
              </a:ext>
            </a:extLst>
          </p:cNvPr>
          <p:cNvSpPr/>
          <p:nvPr/>
        </p:nvSpPr>
        <p:spPr>
          <a:xfrm rot="3495589">
            <a:off x="7508727" y="3329553"/>
            <a:ext cx="1148395" cy="320967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C1028-461A-DB0B-ABAC-4A0535FEDBAD}"/>
              </a:ext>
            </a:extLst>
          </p:cNvPr>
          <p:cNvSpPr/>
          <p:nvPr/>
        </p:nvSpPr>
        <p:spPr>
          <a:xfrm>
            <a:off x="3252716" y="5887900"/>
            <a:ext cx="7077997" cy="15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6378DA03-3EAA-E0C1-C768-B7184AC72632}"/>
              </a:ext>
            </a:extLst>
          </p:cNvPr>
          <p:cNvSpPr/>
          <p:nvPr/>
        </p:nvSpPr>
        <p:spPr>
          <a:xfrm>
            <a:off x="4498694" y="4045106"/>
            <a:ext cx="376935" cy="367034"/>
          </a:xfrm>
          <a:prstGeom prst="sun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D59C8-F0CA-10C6-C61D-A4E61CBF690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875629" y="4412140"/>
            <a:ext cx="1916086" cy="147576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850741-7D38-E243-DE1E-F46239A0C7C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791715" y="4446070"/>
            <a:ext cx="989142" cy="1441830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1798A-1250-10A2-E963-312B075553D1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6791715" y="4090137"/>
            <a:ext cx="2656032" cy="1792813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A88638-239E-2CB3-A7B5-13ACDDAE4702}"/>
              </a:ext>
            </a:extLst>
          </p:cNvPr>
          <p:cNvCxnSpPr>
            <a:cxnSpLocks/>
            <a:endCxn id="6" idx="6"/>
          </p:cNvCxnSpPr>
          <p:nvPr/>
        </p:nvCxnSpPr>
        <p:spPr>
          <a:xfrm flipV="1">
            <a:off x="6795536" y="5422713"/>
            <a:ext cx="1589455" cy="462713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7FA357-8BF1-BC1F-21DE-E6A2ED596D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787052" y="3992118"/>
            <a:ext cx="2047354" cy="1892071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FF6EA5-764E-04C4-526D-27AEAB3A3537}"/>
              </a:ext>
            </a:extLst>
          </p:cNvPr>
          <p:cNvCxnSpPr>
            <a:cxnSpLocks/>
            <a:endCxn id="6" idx="7"/>
          </p:cNvCxnSpPr>
          <p:nvPr/>
        </p:nvCxnSpPr>
        <p:spPr>
          <a:xfrm flipV="1">
            <a:off x="6884451" y="4682709"/>
            <a:ext cx="2377142" cy="1137123"/>
          </a:xfrm>
          <a:prstGeom prst="straightConnector1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D2B927-AEEA-262F-B362-40576AE8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61" y="3652812"/>
            <a:ext cx="2174119" cy="628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59CC7-92A4-2363-1D8D-593983FF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96" y="6084827"/>
            <a:ext cx="205319" cy="333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D2A0E9-0863-5FFC-2611-B9A16099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781" y="3949298"/>
            <a:ext cx="585244" cy="483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19E631-D528-08EA-D37A-9E88E0AB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90" y="4614066"/>
            <a:ext cx="597352" cy="5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2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12D2-111E-41C7-CBAD-1791510C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27" y="1347395"/>
            <a:ext cx="3289648" cy="4163210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A taxonomy of reflectance functions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48836DCB-4AD1-1B8D-1DE0-ED7C046C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38" y="605391"/>
            <a:ext cx="6494462" cy="5585239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ABC3D23A-8175-6A54-7187-238B5FC61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54" y="5355273"/>
            <a:ext cx="1977736" cy="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694 -2.96296E-6 C 0.10039 -2.96296E-6 0.1388 -0.08102 0.1388 -0.14652 L 0.1388 -0.2930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8860-E476-BB85-D0AC-AC3654C8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135" y="407601"/>
            <a:ext cx="4195727" cy="1418024"/>
          </a:xfrm>
        </p:spPr>
        <p:txBody>
          <a:bodyPr/>
          <a:lstStyle/>
          <a:p>
            <a:r>
              <a:rPr lang="en-US" dirty="0"/>
              <a:t>Empirical BRDFs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F44C-C2E6-5F10-6B87-711B34953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497" y="2259646"/>
            <a:ext cx="2893807" cy="310515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Lambertian</a:t>
            </a:r>
          </a:p>
          <a:p>
            <a:r>
              <a:rPr lang="en-US" dirty="0"/>
              <a:t>Phong</a:t>
            </a:r>
          </a:p>
          <a:p>
            <a:r>
              <a:rPr lang="en-US" dirty="0"/>
              <a:t>Blinn-Phong</a:t>
            </a:r>
          </a:p>
          <a:p>
            <a:r>
              <a:rPr lang="en-US" dirty="0"/>
              <a:t>Ward</a:t>
            </a:r>
          </a:p>
          <a:p>
            <a:r>
              <a:rPr lang="en-US" dirty="0"/>
              <a:t>Oren-Nayar</a:t>
            </a:r>
          </a:p>
        </p:txBody>
      </p:sp>
      <p:pic>
        <p:nvPicPr>
          <p:cNvPr id="4098" name="Picture 2" descr="Visual comparison: Blinn–Phong highlights are larger than Phong with the same exponent, but by lowering the exponent, they can become nearly equivalent.">
            <a:extLst>
              <a:ext uri="{FF2B5EF4-FFF2-40B4-BE49-F238E27FC236}">
                <a16:creationId xmlns:a16="http://schemas.microsoft.com/office/drawing/2014/main" id="{46757EE5-65DE-5E12-F817-75D14C24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74" y="2255837"/>
            <a:ext cx="70294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78AA0-02A0-0D81-53C2-34318B5C36EC}"/>
              </a:ext>
            </a:extLst>
          </p:cNvPr>
          <p:cNvSpPr txBox="1"/>
          <p:nvPr/>
        </p:nvSpPr>
        <p:spPr>
          <a:xfrm>
            <a:off x="8003458" y="6354375"/>
            <a:ext cx="352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en.wikipedia.org/wiki/Blinn–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Phong_reflection_model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6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04FEC4-15C7-5E14-52EF-A7D49DE7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Simulating a range of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22748-3CF1-B1D1-CF4E-D5C6741A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5243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323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9396CBD-0628-AA4E-BA47-2A5D6036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BRDF model – The analytical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293B77-1EE9-8D99-E1F0-9B4384EC61B6}"/>
              </a:ext>
            </a:extLst>
          </p:cNvPr>
          <p:cNvSpPr txBox="1"/>
          <p:nvPr/>
        </p:nvSpPr>
        <p:spPr>
          <a:xfrm>
            <a:off x="2355028" y="1738022"/>
            <a:ext cx="4134273" cy="8275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BRDF model</a:t>
            </a:r>
          </a:p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The microfacet BRDF model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F16168-BB15-ADE1-ACE2-0827DD26F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70" y="3270305"/>
            <a:ext cx="4594963" cy="867734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703E8CA-AEE0-8AE5-EFBD-D1ABCF72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03" y="2119947"/>
            <a:ext cx="2230743" cy="10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7B40E3D4-D9B9-439B-6F75-EEAD6DD7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51" y="3984457"/>
            <a:ext cx="2388458" cy="8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EC119C3-F159-35FD-3886-C2597D8D106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386779" y="1669961"/>
            <a:ext cx="707516" cy="249317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2B79EF2-9C22-5AC6-F015-8F7A2680E02B}"/>
              </a:ext>
            </a:extLst>
          </p:cNvPr>
          <p:cNvCxnSpPr>
            <a:cxnSpLocks/>
          </p:cNvCxnSpPr>
          <p:nvPr/>
        </p:nvCxnSpPr>
        <p:spPr>
          <a:xfrm>
            <a:off x="6234327" y="3691300"/>
            <a:ext cx="1752795" cy="972441"/>
          </a:xfrm>
          <a:prstGeom prst="curvedConnector3">
            <a:avLst>
              <a:gd name="adj1" fmla="val 3013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9D0CEE-E444-4BB4-5F24-947BC1739D0C}"/>
              </a:ext>
            </a:extLst>
          </p:cNvPr>
          <p:cNvSpPr txBox="1"/>
          <p:nvPr/>
        </p:nvSpPr>
        <p:spPr>
          <a:xfrm>
            <a:off x="8244551" y="6332190"/>
            <a:ext cx="3109249" cy="321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4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Romain Guy and Mathias </a:t>
            </a:r>
            <a:r>
              <a:rPr kumimoji="0" lang="en-GB" sz="744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Agopian</a:t>
            </a:r>
            <a:r>
              <a:rPr kumimoji="0" lang="en-GB" sz="74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Physically Based Rendering in Filament, https://google.github.io/filament/Filament.html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08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E450DC-B324-E93E-47C4-DBEE6005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Light maps</a:t>
            </a:r>
            <a:endParaRPr lang="th-TH" dirty="0"/>
          </a:p>
        </p:txBody>
      </p:sp>
      <p:pic>
        <p:nvPicPr>
          <p:cNvPr id="5" name="Picture 4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C233B553-E929-6BE0-FD53-F4D63AE7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r="3851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7C6C-733D-8EE8-C93F-49A76DA7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/>
              <a:t>A light map is a technique used to pre-calculate and store the brightness of surfaces in a virtual scene. This pre-calculated lighting information is then applied to the surfaces in real-time, significantly improving the visual quality of the scene while reducing the computational cost.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201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78A97-3DF7-46EC-3603-8A136C44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Light map processing</a:t>
            </a:r>
            <a:endParaRPr lang="th-TH" dirty="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46DA1A0-F18E-59C2-F16F-41F431B83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67944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76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E509B-E570-006D-5306-715E1B3F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Light maps</a:t>
            </a:r>
            <a:endParaRPr lang="th-TH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FE10A3-60AF-200C-1A2F-7AFF8EAFD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238544"/>
              </p:ext>
            </p:extLst>
          </p:nvPr>
        </p:nvGraphicFramePr>
        <p:xfrm>
          <a:off x="5010150" y="365761"/>
          <a:ext cx="6855535" cy="6131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63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FFD55-D3F8-68BF-4FB0-B73207AB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/>
              <a:t>Type of light maps</a:t>
            </a:r>
            <a:endParaRPr lang="th-TH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0B26FB-4CAE-F2AD-EA63-67FFA871E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311132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327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EF49F3-91F6-7E44-45FF-780502CB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34E7E6-DB26-4CE3-E03F-88681D94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106979"/>
            <a:ext cx="7535333" cy="14139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Diffuse map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D7A9890-EE4A-5657-0F5C-7411EC7D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867" y="1179139"/>
            <a:ext cx="7862545" cy="53292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What we want is some way to set the diffuse colors of an object for each individual fragment. Some sort of system where we can retrieve a color value based on the fragment's position on the object?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This should probably all sound familiar and we've been using such a system for a while now. This sounds just like textures we've extensively discussed in one of the earlier chapters and it basically is just that: a texture.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We're just using a different name for the same underlying principle: using an image wrapped around an object that we can index for unique color values per fragment.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 lit scenes this is usually called a diffuse map (this is generally how 3D artists call them before PBR) since a texture image represents all of the object's diffuse colors.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A02D0C-D455-28BD-A2BE-0864136E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6" y="2373167"/>
            <a:ext cx="3018641" cy="3018641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9304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59E2A3-F12C-CB38-5D74-9BA9366E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3" y="1380068"/>
            <a:ext cx="4978303" cy="26161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dirty="0"/>
              <a:t>Change parameters to a texture (sampler2D)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C528-DAF9-4C64-38ED-81DC0D34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793" y="645285"/>
            <a:ext cx="3474378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99CAF-2A77-8BA2-063C-A81FCDB28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943" y="3535014"/>
            <a:ext cx="3950079" cy="223438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2212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D6A325-F90D-2ABE-6325-BFFCDA3C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583" y="645286"/>
            <a:ext cx="3474438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Minor changes</a:t>
            </a:r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0095B9FE-CD3D-4FD5-91D3-D9BDC79B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5E9A22C-2B35-5A67-8196-745A5111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25" y="993324"/>
            <a:ext cx="2441939" cy="4546708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171BBF-4F34-E3E5-9532-E5201B93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115" y="993324"/>
            <a:ext cx="2514771" cy="4546708"/>
          </a:xfrm>
          <a:prstGeom prst="rect">
            <a:avLst/>
          </a:prstGeom>
        </p:spPr>
      </p:pic>
      <p:sp>
        <p:nvSpPr>
          <p:cNvPr id="8" name="Decagon 7">
            <a:extLst>
              <a:ext uri="{FF2B5EF4-FFF2-40B4-BE49-F238E27FC236}">
                <a16:creationId xmlns:a16="http://schemas.microsoft.com/office/drawing/2014/main" id="{DD99C2DE-1C9B-A92B-F4A1-A16A7D6773F8}"/>
              </a:ext>
            </a:extLst>
          </p:cNvPr>
          <p:cNvSpPr/>
          <p:nvPr/>
        </p:nvSpPr>
        <p:spPr>
          <a:xfrm>
            <a:off x="6396171" y="503228"/>
            <a:ext cx="1314520" cy="654241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Diffuse map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FA6FE5-29B8-ED52-7A9C-AA917A5EE80C}"/>
              </a:ext>
            </a:extLst>
          </p:cNvPr>
          <p:cNvSpPr/>
          <p:nvPr/>
        </p:nvSpPr>
        <p:spPr>
          <a:xfrm>
            <a:off x="1409252" y="1861073"/>
            <a:ext cx="1258644" cy="376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B57DB9-15CE-D56D-DE23-C6BD3FDD4DCE}"/>
              </a:ext>
            </a:extLst>
          </p:cNvPr>
          <p:cNvSpPr/>
          <p:nvPr/>
        </p:nvSpPr>
        <p:spPr>
          <a:xfrm>
            <a:off x="4931689" y="1710532"/>
            <a:ext cx="1695021" cy="25811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45A7B6-A4A8-0A80-D503-6E3A1D6D35FA}"/>
              </a:ext>
            </a:extLst>
          </p:cNvPr>
          <p:cNvSpPr/>
          <p:nvPr/>
        </p:nvSpPr>
        <p:spPr>
          <a:xfrm>
            <a:off x="4590867" y="4494978"/>
            <a:ext cx="1695021" cy="25811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302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86BA-8A90-7B9A-F586-6A04AE7F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434" y="737868"/>
            <a:ext cx="3628426" cy="1752599"/>
          </a:xfrm>
        </p:spPr>
        <p:txBody>
          <a:bodyPr/>
          <a:lstStyle/>
          <a:p>
            <a:r>
              <a:rPr lang="en-US" dirty="0"/>
              <a:t>Replace with texture()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C86B4-6979-D40A-608B-F1DE375C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3" y="114755"/>
            <a:ext cx="6192114" cy="358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D0980-0D59-8016-925B-63F67154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17" y="3208977"/>
            <a:ext cx="6697010" cy="3534268"/>
          </a:xfrm>
          <a:prstGeom prst="rect">
            <a:avLst/>
          </a:prstGeom>
        </p:spPr>
      </p:pic>
      <p:sp>
        <p:nvSpPr>
          <p:cNvPr id="8" name="Decagon 7">
            <a:extLst>
              <a:ext uri="{FF2B5EF4-FFF2-40B4-BE49-F238E27FC236}">
                <a16:creationId xmlns:a16="http://schemas.microsoft.com/office/drawing/2014/main" id="{C7CD1B9A-8B49-07CC-BEDE-56BE1FB2E857}"/>
              </a:ext>
            </a:extLst>
          </p:cNvPr>
          <p:cNvSpPr/>
          <p:nvPr/>
        </p:nvSpPr>
        <p:spPr>
          <a:xfrm>
            <a:off x="10877480" y="6172200"/>
            <a:ext cx="1314520" cy="654241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Diffuse map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8A58B7-3E7C-2544-2E52-4FCF13D53F3F}"/>
              </a:ext>
            </a:extLst>
          </p:cNvPr>
          <p:cNvSpPr/>
          <p:nvPr/>
        </p:nvSpPr>
        <p:spPr>
          <a:xfrm>
            <a:off x="2883050" y="580913"/>
            <a:ext cx="1387736" cy="376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AB7B7-3023-1860-C0A7-85994CD00FE6}"/>
              </a:ext>
            </a:extLst>
          </p:cNvPr>
          <p:cNvSpPr/>
          <p:nvPr/>
        </p:nvSpPr>
        <p:spPr>
          <a:xfrm>
            <a:off x="7874597" y="3687337"/>
            <a:ext cx="3184263" cy="376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2574AE-E5B4-3C28-4838-B91F20DD68D1}"/>
              </a:ext>
            </a:extLst>
          </p:cNvPr>
          <p:cNvSpPr/>
          <p:nvPr/>
        </p:nvSpPr>
        <p:spPr>
          <a:xfrm>
            <a:off x="8318761" y="4645997"/>
            <a:ext cx="3406366" cy="376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9E116C-EAFC-94EF-4E76-94A5B6F441EA}"/>
              </a:ext>
            </a:extLst>
          </p:cNvPr>
          <p:cNvSpPr/>
          <p:nvPr/>
        </p:nvSpPr>
        <p:spPr>
          <a:xfrm>
            <a:off x="3487272" y="1642317"/>
            <a:ext cx="1387736" cy="376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2884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64D5-3F4B-3F10-3C88-08C8F209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590" y="3183476"/>
            <a:ext cx="4908586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Binding texture and pass it to vertex and fragment shaders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EDE13-34DA-6D3E-4C9D-3756FC90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5" y="2272917"/>
            <a:ext cx="4677428" cy="3781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F8590-70D6-3857-7155-C354807E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221376"/>
            <a:ext cx="7316221" cy="155279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05D7C6-BEC0-5693-022A-8A8F857A87D0}"/>
              </a:ext>
            </a:extLst>
          </p:cNvPr>
          <p:cNvSpPr/>
          <p:nvPr/>
        </p:nvSpPr>
        <p:spPr>
          <a:xfrm>
            <a:off x="1673935" y="2844800"/>
            <a:ext cx="3324785" cy="2133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9C63-13AB-2830-3104-BE6087A35488}"/>
              </a:ext>
            </a:extLst>
          </p:cNvPr>
          <p:cNvSpPr/>
          <p:nvPr/>
        </p:nvSpPr>
        <p:spPr>
          <a:xfrm>
            <a:off x="2007261" y="5252720"/>
            <a:ext cx="2036420" cy="2133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35C4B-182C-CB02-E7FF-9E633ABD68FA}"/>
              </a:ext>
            </a:extLst>
          </p:cNvPr>
          <p:cNvSpPr/>
          <p:nvPr/>
        </p:nvSpPr>
        <p:spPr>
          <a:xfrm>
            <a:off x="1673935" y="3550145"/>
            <a:ext cx="1749985" cy="2133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581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CCB57-F11E-F0E3-5E85-401762A3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635" y="6306552"/>
            <a:ext cx="6925177" cy="4465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2400" dirty="0"/>
              <a:t>http://devernay.free.fr/cours/opengl/materials.html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E0E9547E-3271-DDE7-8A31-89C05605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3" y="163414"/>
            <a:ext cx="8546354" cy="62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446A3-4C07-5CFB-6B55-FB872B32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716366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Result (Diffuse map)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B220D-B5C7-969C-FD68-08ECDAE1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0" y="1106393"/>
            <a:ext cx="6202778" cy="43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3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FA3BE-E18A-4D0F-37B9-AC9211AA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25952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Specular map</a:t>
            </a:r>
            <a:endParaRPr lang="th-TH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F268B5-A5BC-BE91-A497-E8E3DAAD0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087234"/>
              </p:ext>
            </p:extLst>
          </p:nvPr>
        </p:nvGraphicFramePr>
        <p:xfrm>
          <a:off x="5010150" y="139849"/>
          <a:ext cx="6852146" cy="649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D9033568-03CA-AECD-949B-B5CA35F2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4" y="3384849"/>
            <a:ext cx="2787351" cy="278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882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9D9D-F61B-DC97-5F87-1CCB9EB83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376" y="685801"/>
            <a:ext cx="4994648" cy="723452"/>
          </a:xfrm>
        </p:spPr>
        <p:txBody>
          <a:bodyPr/>
          <a:lstStyle/>
          <a:p>
            <a:r>
              <a:rPr lang="en-US" dirty="0"/>
              <a:t>Fragment shader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2305-3018-E936-2C95-1297BBB7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0" y="1127409"/>
            <a:ext cx="3397099" cy="5497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FA7E4-13A9-AE50-69AA-6FC3FBBE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06" y="1834979"/>
            <a:ext cx="8124905" cy="414627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49FEF4-DF97-2A4F-BF88-F577E44C88A0}"/>
              </a:ext>
            </a:extLst>
          </p:cNvPr>
          <p:cNvSpPr/>
          <p:nvPr/>
        </p:nvSpPr>
        <p:spPr>
          <a:xfrm>
            <a:off x="537882" y="2302136"/>
            <a:ext cx="2097742" cy="23666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1F1281-AA13-E239-D2E4-EFE3A44C368D}"/>
              </a:ext>
            </a:extLst>
          </p:cNvPr>
          <p:cNvSpPr/>
          <p:nvPr/>
        </p:nvSpPr>
        <p:spPr>
          <a:xfrm>
            <a:off x="7844116" y="4875006"/>
            <a:ext cx="3860203" cy="29942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95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F44-1B9C-EAB4-EEED-233BC7A1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textures and set IDs accordingly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FEDCE-8DC2-6515-7053-258D8231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42" y="3025778"/>
            <a:ext cx="10527752" cy="20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3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19B5-2FEB-7AFB-89D8-5F63B43D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283" y="341555"/>
            <a:ext cx="8262117" cy="691179"/>
          </a:xfrm>
        </p:spPr>
        <p:txBody>
          <a:bodyPr>
            <a:normAutofit fontScale="90000"/>
          </a:bodyPr>
          <a:lstStyle/>
          <a:p>
            <a:r>
              <a:rPr lang="en-US" dirty="0"/>
              <a:t>Spot the differences ?</a:t>
            </a:r>
            <a:endParaRPr lang="th-TH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A8A446-B97E-B858-F6A6-A17551EA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07" y="1529266"/>
            <a:ext cx="5715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AE79F82-4A7E-BF8A-1F0B-9BC4B885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4" y="1529266"/>
            <a:ext cx="5715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6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36B6A-E0A1-A1A7-0DB4-50AF37C0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Material properties</a:t>
            </a:r>
            <a:endParaRPr lang="th-TH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3680EB-FDE2-29CD-E3D7-F91E87488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071279"/>
              </p:ext>
            </p:extLst>
          </p:nvPr>
        </p:nvGraphicFramePr>
        <p:xfrm>
          <a:off x="5010150" y="225911"/>
          <a:ext cx="6492875" cy="6303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632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B3756-806A-0C82-5CFF-63FFE04A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 material struct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59F08-8621-05CD-70B2-5A4D4CE3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0" y="1035613"/>
            <a:ext cx="6202778" cy="44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0708-E0E3-2F83-C04D-EF6FA933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75" y="2008542"/>
            <a:ext cx="2536377" cy="3176195"/>
          </a:xfrm>
        </p:spPr>
        <p:txBody>
          <a:bodyPr/>
          <a:lstStyle/>
          <a:p>
            <a:r>
              <a:rPr lang="en-US" dirty="0"/>
              <a:t>Coloring objects with reflections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E465D-9DD1-D58D-140A-CFA49434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28" y="125505"/>
            <a:ext cx="8145139" cy="47261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D18008-9E69-7787-391D-18718BD2E8D5}"/>
              </a:ext>
            </a:extLst>
          </p:cNvPr>
          <p:cNvSpPr/>
          <p:nvPr/>
        </p:nvSpPr>
        <p:spPr>
          <a:xfrm>
            <a:off x="7541115" y="818254"/>
            <a:ext cx="1753496" cy="2935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5089E-E954-DAAE-9B78-A86A0E35E889}"/>
              </a:ext>
            </a:extLst>
          </p:cNvPr>
          <p:cNvSpPr/>
          <p:nvPr/>
        </p:nvSpPr>
        <p:spPr>
          <a:xfrm>
            <a:off x="8382004" y="2164762"/>
            <a:ext cx="1753496" cy="2935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337461-8652-D481-E594-2C9AB0E776D1}"/>
              </a:ext>
            </a:extLst>
          </p:cNvPr>
          <p:cNvSpPr/>
          <p:nvPr/>
        </p:nvSpPr>
        <p:spPr>
          <a:xfrm>
            <a:off x="9814569" y="3306873"/>
            <a:ext cx="1922027" cy="2935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754035-9B3E-7C81-5409-BA3F37FB2A9D}"/>
              </a:ext>
            </a:extLst>
          </p:cNvPr>
          <p:cNvSpPr/>
          <p:nvPr/>
        </p:nvSpPr>
        <p:spPr>
          <a:xfrm>
            <a:off x="8536202" y="3534579"/>
            <a:ext cx="1922027" cy="2935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1E676-3F5D-B12C-954B-42C3A73B5558}"/>
              </a:ext>
            </a:extLst>
          </p:cNvPr>
          <p:cNvSpPr txBox="1"/>
          <p:nvPr/>
        </p:nvSpPr>
        <p:spPr>
          <a:xfrm>
            <a:off x="6365973" y="5455058"/>
            <a:ext cx="578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forget to set these values from the core application.</a:t>
            </a:r>
            <a:endParaRPr lang="th-T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8F28B5-B9F5-8657-FAC3-8C7886A0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003" y="5859556"/>
            <a:ext cx="5058481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8E4B-03AE-3A30-3A93-30B47A31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526" y="5499363"/>
            <a:ext cx="5035297" cy="1175273"/>
          </a:xfrm>
        </p:spPr>
        <p:txBody>
          <a:bodyPr>
            <a:normAutofit/>
          </a:bodyPr>
          <a:lstStyle/>
          <a:p>
            <a:r>
              <a:rPr lang="en-US" dirty="0"/>
              <a:t>A light struct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5507C-6013-209E-7792-98E36B39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41" y="1937022"/>
            <a:ext cx="2484292" cy="199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64CD0-7ACC-2D5D-E3D2-4A70D5EC8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176" y="571951"/>
            <a:ext cx="8145139" cy="472619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6E40F2-DEA9-4919-C8EE-1988CBE63B16}"/>
              </a:ext>
            </a:extLst>
          </p:cNvPr>
          <p:cNvSpPr/>
          <p:nvPr/>
        </p:nvSpPr>
        <p:spPr>
          <a:xfrm>
            <a:off x="5841407" y="1266263"/>
            <a:ext cx="1538339" cy="29359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34FC1F-665A-0D91-01ED-231CA96AC2D2}"/>
              </a:ext>
            </a:extLst>
          </p:cNvPr>
          <p:cNvSpPr/>
          <p:nvPr/>
        </p:nvSpPr>
        <p:spPr>
          <a:xfrm>
            <a:off x="5841406" y="2641453"/>
            <a:ext cx="1538339" cy="29359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9AAC03-64D7-F7FC-B4F1-B2F26D214F20}"/>
              </a:ext>
            </a:extLst>
          </p:cNvPr>
          <p:cNvSpPr/>
          <p:nvPr/>
        </p:nvSpPr>
        <p:spPr>
          <a:xfrm>
            <a:off x="6983510" y="2208008"/>
            <a:ext cx="1538339" cy="29359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5349D5-50B4-21A1-6CA6-CFC9930C8FB4}"/>
              </a:ext>
            </a:extLst>
          </p:cNvPr>
          <p:cNvSpPr/>
          <p:nvPr/>
        </p:nvSpPr>
        <p:spPr>
          <a:xfrm>
            <a:off x="5983049" y="3990862"/>
            <a:ext cx="1538339" cy="29359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38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637B-AB76-BEE6-11E3-83B26655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animation: Light dancing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6F229-4B28-DEBA-8520-E4A1C30D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69" y="2501693"/>
            <a:ext cx="10511274" cy="29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D5E62-F09A-354F-C863-AD805D24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Result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terials">
            <a:hlinkClick r:id="" action="ppaction://media"/>
            <a:extLst>
              <a:ext uri="{FF2B5EF4-FFF2-40B4-BE49-F238E27FC236}">
                <a16:creationId xmlns:a16="http://schemas.microsoft.com/office/drawing/2014/main" id="{23A4BB46-A5E6-F9E0-938D-504F5CC8E3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800" y="1011765"/>
            <a:ext cx="6062277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1928</TotalTime>
  <Words>1598</Words>
  <Application>Microsoft Office PowerPoint</Application>
  <PresentationFormat>Widescreen</PresentationFormat>
  <Paragraphs>190</Paragraphs>
  <Slides>34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Arial</vt:lpstr>
      <vt:lpstr>Calibri</vt:lpstr>
      <vt:lpstr>Corbel</vt:lpstr>
      <vt:lpstr>Wingdings</vt:lpstr>
      <vt:lpstr>Parallax</vt:lpstr>
      <vt:lpstr>Materials and Light maps</vt:lpstr>
      <vt:lpstr>Simulating a range of materials</vt:lpstr>
      <vt:lpstr>http://devernay.free.fr/cours/opengl/materials.html</vt:lpstr>
      <vt:lpstr>Material properties</vt:lpstr>
      <vt:lpstr>A material struct</vt:lpstr>
      <vt:lpstr>Coloring objects with reflections</vt:lpstr>
      <vt:lpstr>A light struct</vt:lpstr>
      <vt:lpstr>Simple animation: Light dancing</vt:lpstr>
      <vt:lpstr>Result</vt:lpstr>
      <vt:lpstr>Material appearance</vt:lpstr>
      <vt:lpstr>Keys to enhance realism</vt:lpstr>
      <vt:lpstr>Global illumination</vt:lpstr>
      <vt:lpstr>Ambient occlusion</vt:lpstr>
      <vt:lpstr>Subsurface scattering</vt:lpstr>
      <vt:lpstr>The pipeline</vt:lpstr>
      <vt:lpstr>How to enhance realism ?</vt:lpstr>
      <vt:lpstr>Reflectance - BRDF</vt:lpstr>
      <vt:lpstr>A taxonomy of reflectance functions</vt:lpstr>
      <vt:lpstr>Empirical BRDFs</vt:lpstr>
      <vt:lpstr>BRDF model – The analytical model</vt:lpstr>
      <vt:lpstr>Light maps</vt:lpstr>
      <vt:lpstr>Light map processing</vt:lpstr>
      <vt:lpstr>Light maps</vt:lpstr>
      <vt:lpstr>Type of light maps</vt:lpstr>
      <vt:lpstr>Diffuse map</vt:lpstr>
      <vt:lpstr>Change parameters to a texture (sampler2D)</vt:lpstr>
      <vt:lpstr>Minor changes</vt:lpstr>
      <vt:lpstr>Replace with texture()</vt:lpstr>
      <vt:lpstr>Binding texture and pass it to vertex and fragment shaders</vt:lpstr>
      <vt:lpstr>Result (Diffuse map)</vt:lpstr>
      <vt:lpstr>Specular map</vt:lpstr>
      <vt:lpstr>Fragment shader</vt:lpstr>
      <vt:lpstr>Load textures and set IDs accordingly</vt:lpstr>
      <vt:lpstr>Spot the differences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tanaboon tongbuasirilai</dc:creator>
  <cp:lastModifiedBy>tanaboon tongbuasirilai</cp:lastModifiedBy>
  <cp:revision>1</cp:revision>
  <dcterms:created xsi:type="dcterms:W3CDTF">2024-09-10T11:14:35Z</dcterms:created>
  <dcterms:modified xsi:type="dcterms:W3CDTF">2024-10-26T02:28:22Z</dcterms:modified>
</cp:coreProperties>
</file>